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8" r:id="rId2"/>
    <p:sldId id="479" r:id="rId3"/>
    <p:sldId id="395" r:id="rId4"/>
    <p:sldId id="464" r:id="rId5"/>
    <p:sldId id="491" r:id="rId6"/>
    <p:sldId id="481" r:id="rId7"/>
    <p:sldId id="496" r:id="rId8"/>
    <p:sldId id="492" r:id="rId9"/>
    <p:sldId id="497" r:id="rId10"/>
    <p:sldId id="493" r:id="rId11"/>
    <p:sldId id="494" r:id="rId12"/>
    <p:sldId id="495" r:id="rId13"/>
    <p:sldId id="396" r:id="rId14"/>
    <p:sldId id="498" r:id="rId15"/>
    <p:sldId id="397" r:id="rId16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5FAF"/>
    <a:srgbClr val="E6E6E6"/>
    <a:srgbClr val="3C86AB"/>
    <a:srgbClr val="1A95B0"/>
    <a:srgbClr val="245891"/>
    <a:srgbClr val="BC1A2D"/>
    <a:srgbClr val="F16F4F"/>
    <a:srgbClr val="E54053"/>
    <a:srgbClr val="875DA2"/>
    <a:srgbClr val="1C9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7" autoAdjust="0"/>
    <p:restoredTop sz="94711"/>
  </p:normalViewPr>
  <p:slideViewPr>
    <p:cSldViewPr>
      <p:cViewPr>
        <p:scale>
          <a:sx n="125" d="100"/>
          <a:sy n="125" d="100"/>
        </p:scale>
        <p:origin x="612" y="660"/>
      </p:cViewPr>
      <p:guideLst>
        <p:guide orient="horz" pos="259"/>
        <p:guide pos="2880"/>
        <p:guide orient="horz" pos="193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7458-47ED-4E65-8650-4DBA5C0CAAA9}" type="datetimeFigureOut">
              <a:rPr lang="zh-CN" altLang="en-US" smtClean="0"/>
              <a:t>2020/6/4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A718-FA5B-4B19-82BD-23A35F1A3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4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2020/6/4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4289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6383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5602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974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232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84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12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428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560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153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8182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098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印品黑体" panose="00000500000000000000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-8164"/>
            <a:ext cx="9144000" cy="51435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300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5773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53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7937660" y="490489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57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82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22"/>
            <a:ext cx="9144001" cy="5149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  <p:sldLayoutId id="2147483657" r:id="rId4"/>
    <p:sldLayoutId id="2147483659" r:id="rId5"/>
    <p:sldLayoutId id="2147483660" r:id="rId6"/>
    <p:sldLayoutId id="2147483661" r:id="rId7"/>
    <p:sldLayoutId id="2147483662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1150938" y="3603626"/>
            <a:ext cx="823913" cy="623888"/>
          </a:xfrm>
          <a:custGeom>
            <a:avLst/>
            <a:gdLst>
              <a:gd name="T0" fmla="*/ 707 w 1214"/>
              <a:gd name="T1" fmla="*/ 918 h 918"/>
              <a:gd name="T2" fmla="*/ 708 w 1214"/>
              <a:gd name="T3" fmla="*/ 918 h 918"/>
              <a:gd name="T4" fmla="*/ 709 w 1214"/>
              <a:gd name="T5" fmla="*/ 918 h 918"/>
              <a:gd name="T6" fmla="*/ 710 w 1214"/>
              <a:gd name="T7" fmla="*/ 918 h 918"/>
              <a:gd name="T8" fmla="*/ 711 w 1214"/>
              <a:gd name="T9" fmla="*/ 918 h 918"/>
              <a:gd name="T10" fmla="*/ 711 w 1214"/>
              <a:gd name="T11" fmla="*/ 918 h 918"/>
              <a:gd name="T12" fmla="*/ 712 w 1214"/>
              <a:gd name="T13" fmla="*/ 918 h 918"/>
              <a:gd name="T14" fmla="*/ 713 w 1214"/>
              <a:gd name="T15" fmla="*/ 918 h 918"/>
              <a:gd name="T16" fmla="*/ 714 w 1214"/>
              <a:gd name="T17" fmla="*/ 918 h 918"/>
              <a:gd name="T18" fmla="*/ 714 w 1214"/>
              <a:gd name="T19" fmla="*/ 918 h 918"/>
              <a:gd name="T20" fmla="*/ 716 w 1214"/>
              <a:gd name="T21" fmla="*/ 918 h 918"/>
              <a:gd name="T22" fmla="*/ 716 w 1214"/>
              <a:gd name="T23" fmla="*/ 918 h 918"/>
              <a:gd name="T24" fmla="*/ 717 w 1214"/>
              <a:gd name="T25" fmla="*/ 918 h 918"/>
              <a:gd name="T26" fmla="*/ 718 w 1214"/>
              <a:gd name="T27" fmla="*/ 918 h 918"/>
              <a:gd name="T28" fmla="*/ 718 w 1214"/>
              <a:gd name="T29" fmla="*/ 918 h 918"/>
              <a:gd name="T30" fmla="*/ 719 w 1214"/>
              <a:gd name="T31" fmla="*/ 918 h 918"/>
              <a:gd name="T32" fmla="*/ 720 w 1214"/>
              <a:gd name="T33" fmla="*/ 918 h 918"/>
              <a:gd name="T34" fmla="*/ 721 w 1214"/>
              <a:gd name="T35" fmla="*/ 918 h 918"/>
              <a:gd name="T36" fmla="*/ 721 w 1214"/>
              <a:gd name="T37" fmla="*/ 918 h 918"/>
              <a:gd name="T38" fmla="*/ 723 w 1214"/>
              <a:gd name="T39" fmla="*/ 917 h 918"/>
              <a:gd name="T40" fmla="*/ 723 w 1214"/>
              <a:gd name="T41" fmla="*/ 917 h 918"/>
              <a:gd name="T42" fmla="*/ 724 w 1214"/>
              <a:gd name="T43" fmla="*/ 917 h 918"/>
              <a:gd name="T44" fmla="*/ 725 w 1214"/>
              <a:gd name="T45" fmla="*/ 917 h 918"/>
              <a:gd name="T46" fmla="*/ 725 w 1214"/>
              <a:gd name="T47" fmla="*/ 917 h 918"/>
              <a:gd name="T48" fmla="*/ 674 w 1214"/>
              <a:gd name="T49" fmla="*/ 915 h 918"/>
              <a:gd name="T50" fmla="*/ 826 w 1214"/>
              <a:gd name="T51" fmla="*/ 874 h 918"/>
              <a:gd name="T52" fmla="*/ 826 w 1214"/>
              <a:gd name="T53" fmla="*/ 874 h 918"/>
              <a:gd name="T54" fmla="*/ 827 w 1214"/>
              <a:gd name="T55" fmla="*/ 873 h 918"/>
              <a:gd name="T56" fmla="*/ 828 w 1214"/>
              <a:gd name="T57" fmla="*/ 873 h 918"/>
              <a:gd name="T58" fmla="*/ 828 w 1214"/>
              <a:gd name="T59" fmla="*/ 873 h 918"/>
              <a:gd name="T60" fmla="*/ 829 w 1214"/>
              <a:gd name="T61" fmla="*/ 872 h 918"/>
              <a:gd name="T62" fmla="*/ 830 w 1214"/>
              <a:gd name="T63" fmla="*/ 871 h 918"/>
              <a:gd name="T64" fmla="*/ 830 w 1214"/>
              <a:gd name="T65" fmla="*/ 871 h 918"/>
              <a:gd name="T66" fmla="*/ 831 w 1214"/>
              <a:gd name="T67" fmla="*/ 870 h 918"/>
              <a:gd name="T68" fmla="*/ 832 w 1214"/>
              <a:gd name="T69" fmla="*/ 870 h 918"/>
              <a:gd name="T70" fmla="*/ 832 w 1214"/>
              <a:gd name="T71" fmla="*/ 869 h 918"/>
              <a:gd name="T72" fmla="*/ 832 w 1214"/>
              <a:gd name="T73" fmla="*/ 869 h 918"/>
              <a:gd name="T74" fmla="*/ 833 w 1214"/>
              <a:gd name="T75" fmla="*/ 868 h 918"/>
              <a:gd name="T76" fmla="*/ 834 w 1214"/>
              <a:gd name="T77" fmla="*/ 868 h 918"/>
              <a:gd name="T78" fmla="*/ 834 w 1214"/>
              <a:gd name="T79" fmla="*/ 867 h 918"/>
              <a:gd name="T80" fmla="*/ 835 w 1214"/>
              <a:gd name="T81" fmla="*/ 866 h 918"/>
              <a:gd name="T82" fmla="*/ 835 w 1214"/>
              <a:gd name="T83" fmla="*/ 866 h 918"/>
              <a:gd name="T84" fmla="*/ 836 w 1214"/>
              <a:gd name="T85" fmla="*/ 866 h 918"/>
              <a:gd name="T86" fmla="*/ 837 w 1214"/>
              <a:gd name="T87" fmla="*/ 865 h 918"/>
              <a:gd name="T88" fmla="*/ 837 w 1214"/>
              <a:gd name="T89" fmla="*/ 864 h 918"/>
              <a:gd name="T90" fmla="*/ 838 w 1214"/>
              <a:gd name="T91" fmla="*/ 864 h 918"/>
              <a:gd name="T92" fmla="*/ 839 w 1214"/>
              <a:gd name="T93" fmla="*/ 863 h 918"/>
              <a:gd name="T94" fmla="*/ 839 w 1214"/>
              <a:gd name="T95" fmla="*/ 862 h 918"/>
              <a:gd name="T96" fmla="*/ 844 w 1214"/>
              <a:gd name="T97" fmla="*/ 858 h 918"/>
              <a:gd name="T98" fmla="*/ 1214 w 1214"/>
              <a:gd name="T99" fmla="*/ 737 h 918"/>
              <a:gd name="T100" fmla="*/ 0 w 1214"/>
              <a:gd name="T101" fmla="*/ 0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14" h="918">
                <a:moveTo>
                  <a:pt x="707" y="918"/>
                </a:move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9" y="918"/>
                </a:moveTo>
                <a:cubicBezTo>
                  <a:pt x="709" y="918"/>
                  <a:pt x="709" y="918"/>
                  <a:pt x="709" y="918"/>
                </a:cubicBezTo>
                <a:cubicBezTo>
                  <a:pt x="709" y="918"/>
                  <a:pt x="709" y="918"/>
                  <a:pt x="709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2" y="918"/>
                </a:moveTo>
                <a:cubicBezTo>
                  <a:pt x="712" y="918"/>
                  <a:pt x="712" y="918"/>
                  <a:pt x="712" y="918"/>
                </a:cubicBezTo>
                <a:cubicBezTo>
                  <a:pt x="712" y="918"/>
                  <a:pt x="712" y="918"/>
                  <a:pt x="712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5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5" y="918"/>
                </a:cubicBezTo>
                <a:moveTo>
                  <a:pt x="716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6" y="918"/>
                </a:cubicBezTo>
                <a:moveTo>
                  <a:pt x="716" y="918"/>
                </a:moveTo>
                <a:cubicBezTo>
                  <a:pt x="716" y="918"/>
                  <a:pt x="716" y="918"/>
                  <a:pt x="716" y="918"/>
                </a:cubicBezTo>
                <a:cubicBezTo>
                  <a:pt x="716" y="918"/>
                  <a:pt x="716" y="918"/>
                  <a:pt x="716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9" y="918"/>
                </a:moveTo>
                <a:cubicBezTo>
                  <a:pt x="719" y="918"/>
                  <a:pt x="719" y="918"/>
                  <a:pt x="719" y="918"/>
                </a:cubicBezTo>
                <a:cubicBezTo>
                  <a:pt x="719" y="918"/>
                  <a:pt x="719" y="918"/>
                  <a:pt x="719" y="918"/>
                </a:cubicBezTo>
                <a:moveTo>
                  <a:pt x="720" y="918"/>
                </a:moveTo>
                <a:cubicBezTo>
                  <a:pt x="720" y="918"/>
                  <a:pt x="719" y="918"/>
                  <a:pt x="719" y="918"/>
                </a:cubicBezTo>
                <a:cubicBezTo>
                  <a:pt x="719" y="918"/>
                  <a:pt x="720" y="918"/>
                  <a:pt x="720" y="918"/>
                </a:cubicBezTo>
                <a:moveTo>
                  <a:pt x="720" y="918"/>
                </a:moveTo>
                <a:cubicBezTo>
                  <a:pt x="720" y="918"/>
                  <a:pt x="720" y="918"/>
                  <a:pt x="720" y="918"/>
                </a:cubicBezTo>
                <a:cubicBezTo>
                  <a:pt x="720" y="918"/>
                  <a:pt x="720" y="918"/>
                  <a:pt x="720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2" y="918"/>
                </a:moveTo>
                <a:cubicBezTo>
                  <a:pt x="722" y="918"/>
                  <a:pt x="722" y="918"/>
                  <a:pt x="722" y="918"/>
                </a:cubicBezTo>
                <a:cubicBezTo>
                  <a:pt x="722" y="918"/>
                  <a:pt x="722" y="918"/>
                  <a:pt x="722" y="918"/>
                </a:cubicBezTo>
                <a:moveTo>
                  <a:pt x="723" y="917"/>
                </a:moveTo>
                <a:cubicBezTo>
                  <a:pt x="722" y="917"/>
                  <a:pt x="722" y="918"/>
                  <a:pt x="722" y="918"/>
                </a:cubicBezTo>
                <a:cubicBezTo>
                  <a:pt x="722" y="918"/>
                  <a:pt x="722" y="917"/>
                  <a:pt x="723" y="917"/>
                </a:cubicBezTo>
                <a:moveTo>
                  <a:pt x="723" y="917"/>
                </a:moveTo>
                <a:cubicBezTo>
                  <a:pt x="723" y="917"/>
                  <a:pt x="723" y="917"/>
                  <a:pt x="723" y="917"/>
                </a:cubicBezTo>
                <a:cubicBezTo>
                  <a:pt x="723" y="917"/>
                  <a:pt x="723" y="917"/>
                  <a:pt x="723" y="917"/>
                </a:cubicBezTo>
                <a:moveTo>
                  <a:pt x="724" y="917"/>
                </a:moveTo>
                <a:cubicBezTo>
                  <a:pt x="724" y="917"/>
                  <a:pt x="723" y="917"/>
                  <a:pt x="723" y="917"/>
                </a:cubicBezTo>
                <a:cubicBezTo>
                  <a:pt x="723" y="917"/>
                  <a:pt x="724" y="917"/>
                  <a:pt x="724" y="917"/>
                </a:cubicBezTo>
                <a:moveTo>
                  <a:pt x="724" y="917"/>
                </a:moveTo>
                <a:cubicBezTo>
                  <a:pt x="724" y="917"/>
                  <a:pt x="724" y="917"/>
                  <a:pt x="724" y="917"/>
                </a:cubicBezTo>
                <a:cubicBezTo>
                  <a:pt x="724" y="917"/>
                  <a:pt x="724" y="917"/>
                  <a:pt x="724" y="917"/>
                </a:cubicBezTo>
                <a:moveTo>
                  <a:pt x="725" y="917"/>
                </a:moveTo>
                <a:cubicBezTo>
                  <a:pt x="725" y="917"/>
                  <a:pt x="725" y="917"/>
                  <a:pt x="724" y="917"/>
                </a:cubicBezTo>
                <a:cubicBezTo>
                  <a:pt x="725" y="917"/>
                  <a:pt x="725" y="917"/>
                  <a:pt x="725" y="917"/>
                </a:cubicBezTo>
                <a:moveTo>
                  <a:pt x="726" y="917"/>
                </a:moveTo>
                <a:cubicBezTo>
                  <a:pt x="725" y="917"/>
                  <a:pt x="725" y="917"/>
                  <a:pt x="725" y="917"/>
                </a:cubicBezTo>
                <a:cubicBezTo>
                  <a:pt x="725" y="917"/>
                  <a:pt x="725" y="917"/>
                  <a:pt x="726" y="917"/>
                </a:cubicBezTo>
                <a:moveTo>
                  <a:pt x="674" y="915"/>
                </a:moveTo>
                <a:cubicBezTo>
                  <a:pt x="675" y="915"/>
                  <a:pt x="675" y="915"/>
                  <a:pt x="675" y="915"/>
                </a:cubicBezTo>
                <a:cubicBezTo>
                  <a:pt x="675" y="915"/>
                  <a:pt x="675" y="915"/>
                  <a:pt x="674" y="915"/>
                </a:cubicBezTo>
                <a:moveTo>
                  <a:pt x="826" y="875"/>
                </a:moveTo>
                <a:cubicBezTo>
                  <a:pt x="797" y="899"/>
                  <a:pt x="762" y="914"/>
                  <a:pt x="726" y="917"/>
                </a:cubicBezTo>
                <a:cubicBezTo>
                  <a:pt x="762" y="914"/>
                  <a:pt x="797" y="899"/>
                  <a:pt x="826" y="875"/>
                </a:cubicBezTo>
                <a:moveTo>
                  <a:pt x="826" y="874"/>
                </a:moveTo>
                <a:cubicBezTo>
                  <a:pt x="826" y="874"/>
                  <a:pt x="826" y="874"/>
                  <a:pt x="826" y="875"/>
                </a:cubicBezTo>
                <a:cubicBezTo>
                  <a:pt x="826" y="874"/>
                  <a:pt x="826" y="874"/>
                  <a:pt x="826" y="874"/>
                </a:cubicBezTo>
                <a:moveTo>
                  <a:pt x="827" y="874"/>
                </a:moveTo>
                <a:cubicBezTo>
                  <a:pt x="827" y="874"/>
                  <a:pt x="827" y="874"/>
                  <a:pt x="826" y="874"/>
                </a:cubicBezTo>
                <a:cubicBezTo>
                  <a:pt x="827" y="874"/>
                  <a:pt x="827" y="874"/>
                  <a:pt x="827" y="874"/>
                </a:cubicBezTo>
                <a:moveTo>
                  <a:pt x="827" y="873"/>
                </a:moveTo>
                <a:cubicBezTo>
                  <a:pt x="827" y="874"/>
                  <a:pt x="827" y="874"/>
                  <a:pt x="827" y="874"/>
                </a:cubicBezTo>
                <a:cubicBezTo>
                  <a:pt x="827" y="874"/>
                  <a:pt x="827" y="874"/>
                  <a:pt x="827" y="873"/>
                </a:cubicBezTo>
                <a:moveTo>
                  <a:pt x="828" y="873"/>
                </a:moveTo>
                <a:cubicBezTo>
                  <a:pt x="828" y="873"/>
                  <a:pt x="827" y="873"/>
                  <a:pt x="827" y="873"/>
                </a:cubicBezTo>
                <a:cubicBezTo>
                  <a:pt x="827" y="873"/>
                  <a:pt x="828" y="873"/>
                  <a:pt x="828" y="873"/>
                </a:cubicBezTo>
                <a:moveTo>
                  <a:pt x="828" y="873"/>
                </a:moveTo>
                <a:cubicBezTo>
                  <a:pt x="828" y="873"/>
                  <a:pt x="828" y="873"/>
                  <a:pt x="828" y="873"/>
                </a:cubicBezTo>
                <a:cubicBezTo>
                  <a:pt x="828" y="873"/>
                  <a:pt x="828" y="873"/>
                  <a:pt x="828" y="873"/>
                </a:cubicBezTo>
                <a:moveTo>
                  <a:pt x="829" y="872"/>
                </a:moveTo>
                <a:cubicBezTo>
                  <a:pt x="828" y="872"/>
                  <a:pt x="828" y="873"/>
                  <a:pt x="828" y="873"/>
                </a:cubicBezTo>
                <a:cubicBezTo>
                  <a:pt x="828" y="873"/>
                  <a:pt x="828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1" y="870"/>
                </a:moveTo>
                <a:cubicBezTo>
                  <a:pt x="831" y="870"/>
                  <a:pt x="831" y="871"/>
                  <a:pt x="830" y="871"/>
                </a:cubicBezTo>
                <a:cubicBezTo>
                  <a:pt x="831" y="871"/>
                  <a:pt x="831" y="870"/>
                  <a:pt x="831" y="870"/>
                </a:cubicBezTo>
                <a:moveTo>
                  <a:pt x="831" y="870"/>
                </a:moveTo>
                <a:cubicBezTo>
                  <a:pt x="831" y="870"/>
                  <a:pt x="831" y="870"/>
                  <a:pt x="831" y="870"/>
                </a:cubicBezTo>
                <a:cubicBezTo>
                  <a:pt x="831" y="870"/>
                  <a:pt x="831" y="870"/>
                  <a:pt x="831" y="870"/>
                </a:cubicBezTo>
                <a:moveTo>
                  <a:pt x="832" y="870"/>
                </a:moveTo>
                <a:cubicBezTo>
                  <a:pt x="832" y="870"/>
                  <a:pt x="831" y="870"/>
                  <a:pt x="831" y="870"/>
                </a:cubicBezTo>
                <a:cubicBezTo>
                  <a:pt x="831" y="870"/>
                  <a:pt x="832" y="870"/>
                  <a:pt x="832" y="870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3" y="868"/>
                </a:moveTo>
                <a:cubicBezTo>
                  <a:pt x="833" y="868"/>
                  <a:pt x="833" y="869"/>
                  <a:pt x="833" y="869"/>
                </a:cubicBezTo>
                <a:cubicBezTo>
                  <a:pt x="833" y="869"/>
                  <a:pt x="833" y="868"/>
                  <a:pt x="833" y="868"/>
                </a:cubicBezTo>
                <a:moveTo>
                  <a:pt x="833" y="868"/>
                </a:moveTo>
                <a:cubicBezTo>
                  <a:pt x="833" y="868"/>
                  <a:pt x="833" y="868"/>
                  <a:pt x="833" y="868"/>
                </a:cubicBezTo>
                <a:cubicBezTo>
                  <a:pt x="833" y="868"/>
                  <a:pt x="833" y="868"/>
                  <a:pt x="833" y="868"/>
                </a:cubicBezTo>
                <a:moveTo>
                  <a:pt x="834" y="868"/>
                </a:moveTo>
                <a:cubicBezTo>
                  <a:pt x="834" y="868"/>
                  <a:pt x="834" y="868"/>
                  <a:pt x="834" y="868"/>
                </a:cubicBezTo>
                <a:cubicBezTo>
                  <a:pt x="834" y="868"/>
                  <a:pt x="834" y="868"/>
                  <a:pt x="834" y="868"/>
                </a:cubicBezTo>
                <a:moveTo>
                  <a:pt x="834" y="867"/>
                </a:moveTo>
                <a:cubicBezTo>
                  <a:pt x="834" y="867"/>
                  <a:pt x="834" y="867"/>
                  <a:pt x="834" y="867"/>
                </a:cubicBezTo>
                <a:cubicBezTo>
                  <a:pt x="834" y="867"/>
                  <a:pt x="834" y="867"/>
                  <a:pt x="834" y="867"/>
                </a:cubicBezTo>
                <a:moveTo>
                  <a:pt x="835" y="867"/>
                </a:moveTo>
                <a:cubicBezTo>
                  <a:pt x="835" y="867"/>
                  <a:pt x="835" y="867"/>
                  <a:pt x="834" y="867"/>
                </a:cubicBezTo>
                <a:cubicBezTo>
                  <a:pt x="835" y="867"/>
                  <a:pt x="835" y="867"/>
                  <a:pt x="835" y="867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6" y="866"/>
                </a:moveTo>
                <a:cubicBezTo>
                  <a:pt x="836" y="866"/>
                  <a:pt x="836" y="866"/>
                  <a:pt x="836" y="866"/>
                </a:cubicBezTo>
                <a:cubicBezTo>
                  <a:pt x="836" y="866"/>
                  <a:pt x="836" y="866"/>
                  <a:pt x="836" y="866"/>
                </a:cubicBezTo>
                <a:moveTo>
                  <a:pt x="836" y="865"/>
                </a:moveTo>
                <a:cubicBezTo>
                  <a:pt x="836" y="865"/>
                  <a:pt x="836" y="865"/>
                  <a:pt x="836" y="865"/>
                </a:cubicBezTo>
                <a:cubicBezTo>
                  <a:pt x="836" y="865"/>
                  <a:pt x="836" y="865"/>
                  <a:pt x="836" y="865"/>
                </a:cubicBezTo>
                <a:moveTo>
                  <a:pt x="837" y="865"/>
                </a:moveTo>
                <a:cubicBezTo>
                  <a:pt x="837" y="865"/>
                  <a:pt x="837" y="865"/>
                  <a:pt x="837" y="865"/>
                </a:cubicBezTo>
                <a:cubicBezTo>
                  <a:pt x="837" y="865"/>
                  <a:pt x="837" y="865"/>
                  <a:pt x="837" y="865"/>
                </a:cubicBezTo>
                <a:moveTo>
                  <a:pt x="837" y="864"/>
                </a:moveTo>
                <a:cubicBezTo>
                  <a:pt x="837" y="864"/>
                  <a:pt x="837" y="864"/>
                  <a:pt x="837" y="864"/>
                </a:cubicBezTo>
                <a:cubicBezTo>
                  <a:pt x="837" y="864"/>
                  <a:pt x="837" y="864"/>
                  <a:pt x="837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9" y="863"/>
                </a:moveTo>
                <a:cubicBezTo>
                  <a:pt x="839" y="863"/>
                  <a:pt x="839" y="863"/>
                  <a:pt x="839" y="863"/>
                </a:cubicBezTo>
                <a:cubicBezTo>
                  <a:pt x="839" y="863"/>
                  <a:pt x="839" y="863"/>
                  <a:pt x="839" y="863"/>
                </a:cubicBezTo>
                <a:moveTo>
                  <a:pt x="839" y="862"/>
                </a:moveTo>
                <a:cubicBezTo>
                  <a:pt x="839" y="862"/>
                  <a:pt x="839" y="862"/>
                  <a:pt x="839" y="862"/>
                </a:cubicBezTo>
                <a:cubicBezTo>
                  <a:pt x="839" y="862"/>
                  <a:pt x="839" y="862"/>
                  <a:pt x="839" y="862"/>
                </a:cubicBezTo>
                <a:moveTo>
                  <a:pt x="844" y="858"/>
                </a:moveTo>
                <a:cubicBezTo>
                  <a:pt x="844" y="858"/>
                  <a:pt x="843" y="858"/>
                  <a:pt x="843" y="858"/>
                </a:cubicBezTo>
                <a:cubicBezTo>
                  <a:pt x="843" y="858"/>
                  <a:pt x="844" y="858"/>
                  <a:pt x="844" y="858"/>
                </a:cubicBezTo>
                <a:moveTo>
                  <a:pt x="1146" y="732"/>
                </a:moveTo>
                <a:cubicBezTo>
                  <a:pt x="1036" y="732"/>
                  <a:pt x="927" y="774"/>
                  <a:pt x="845" y="856"/>
                </a:cubicBezTo>
                <a:cubicBezTo>
                  <a:pt x="927" y="774"/>
                  <a:pt x="1036" y="732"/>
                  <a:pt x="1146" y="732"/>
                </a:cubicBezTo>
                <a:cubicBezTo>
                  <a:pt x="1169" y="732"/>
                  <a:pt x="1191" y="734"/>
                  <a:pt x="1214" y="737"/>
                </a:cubicBezTo>
                <a:cubicBezTo>
                  <a:pt x="1214" y="737"/>
                  <a:pt x="1214" y="737"/>
                  <a:pt x="1214" y="737"/>
                </a:cubicBezTo>
                <a:cubicBezTo>
                  <a:pt x="1192" y="734"/>
                  <a:pt x="1169" y="732"/>
                  <a:pt x="1146" y="73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1150938" y="2006601"/>
            <a:ext cx="823913" cy="522288"/>
          </a:xfrm>
          <a:custGeom>
            <a:avLst/>
            <a:gdLst>
              <a:gd name="T0" fmla="*/ 648 w 1213"/>
              <a:gd name="T1" fmla="*/ 766 h 766"/>
              <a:gd name="T2" fmla="*/ 648 w 1213"/>
              <a:gd name="T3" fmla="*/ 766 h 766"/>
              <a:gd name="T4" fmla="*/ 648 w 1213"/>
              <a:gd name="T5" fmla="*/ 766 h 766"/>
              <a:gd name="T6" fmla="*/ 648 w 1213"/>
              <a:gd name="T7" fmla="*/ 766 h 766"/>
              <a:gd name="T8" fmla="*/ 931 w 1213"/>
              <a:gd name="T9" fmla="*/ 660 h 766"/>
              <a:gd name="T10" fmla="*/ 648 w 1213"/>
              <a:gd name="T11" fmla="*/ 766 h 766"/>
              <a:gd name="T12" fmla="*/ 931 w 1213"/>
              <a:gd name="T13" fmla="*/ 660 h 766"/>
              <a:gd name="T14" fmla="*/ 933 w 1213"/>
              <a:gd name="T15" fmla="*/ 658 h 766"/>
              <a:gd name="T16" fmla="*/ 931 w 1213"/>
              <a:gd name="T17" fmla="*/ 660 h 766"/>
              <a:gd name="T18" fmla="*/ 933 w 1213"/>
              <a:gd name="T19" fmla="*/ 658 h 766"/>
              <a:gd name="T20" fmla="*/ 934 w 1213"/>
              <a:gd name="T21" fmla="*/ 658 h 766"/>
              <a:gd name="T22" fmla="*/ 934 w 1213"/>
              <a:gd name="T23" fmla="*/ 658 h 766"/>
              <a:gd name="T24" fmla="*/ 934 w 1213"/>
              <a:gd name="T25" fmla="*/ 658 h 766"/>
              <a:gd name="T26" fmla="*/ 934 w 1213"/>
              <a:gd name="T27" fmla="*/ 658 h 766"/>
              <a:gd name="T28" fmla="*/ 934 w 1213"/>
              <a:gd name="T29" fmla="*/ 658 h 766"/>
              <a:gd name="T30" fmla="*/ 1159 w 1213"/>
              <a:gd name="T31" fmla="*/ 635 h 766"/>
              <a:gd name="T32" fmla="*/ 1159 w 1213"/>
              <a:gd name="T33" fmla="*/ 635 h 766"/>
              <a:gd name="T34" fmla="*/ 1213 w 1213"/>
              <a:gd name="T35" fmla="*/ 666 h 766"/>
              <a:gd name="T36" fmla="*/ 1213 w 1213"/>
              <a:gd name="T37" fmla="*/ 666 h 766"/>
              <a:gd name="T38" fmla="*/ 1159 w 1213"/>
              <a:gd name="T39" fmla="*/ 635 h 766"/>
              <a:gd name="T40" fmla="*/ 1159 w 1213"/>
              <a:gd name="T41" fmla="*/ 635 h 766"/>
              <a:gd name="T42" fmla="*/ 1062 w 1213"/>
              <a:gd name="T43" fmla="*/ 609 h 766"/>
              <a:gd name="T44" fmla="*/ 934 w 1213"/>
              <a:gd name="T45" fmla="*/ 657 h 766"/>
              <a:gd name="T46" fmla="*/ 1062 w 1213"/>
              <a:gd name="T47" fmla="*/ 609 h 766"/>
              <a:gd name="T48" fmla="*/ 1062 w 1213"/>
              <a:gd name="T49" fmla="*/ 609 h 766"/>
              <a:gd name="T50" fmla="*/ 1062 w 1213"/>
              <a:gd name="T51" fmla="*/ 609 h 766"/>
              <a:gd name="T52" fmla="*/ 1062 w 1213"/>
              <a:gd name="T53" fmla="*/ 609 h 766"/>
              <a:gd name="T54" fmla="*/ 1062 w 1213"/>
              <a:gd name="T55" fmla="*/ 609 h 766"/>
              <a:gd name="T56" fmla="*/ 0 w 1213"/>
              <a:gd name="T57" fmla="*/ 0 h 766"/>
              <a:gd name="T58" fmla="*/ 0 w 1213"/>
              <a:gd name="T59" fmla="*/ 0 h 766"/>
              <a:gd name="T60" fmla="*/ 257 w 1213"/>
              <a:gd name="T61" fmla="*/ 523 h 766"/>
              <a:gd name="T62" fmla="*/ 562 w 1213"/>
              <a:gd name="T63" fmla="*/ 758 h 766"/>
              <a:gd name="T64" fmla="*/ 562 w 1213"/>
              <a:gd name="T65" fmla="*/ 758 h 766"/>
              <a:gd name="T66" fmla="*/ 562 w 1213"/>
              <a:gd name="T67" fmla="*/ 758 h 766"/>
              <a:gd name="T68" fmla="*/ 257 w 1213"/>
              <a:gd name="T69" fmla="*/ 523 h 766"/>
              <a:gd name="T70" fmla="*/ 0 w 1213"/>
              <a:gd name="T71" fmla="*/ 0 h 766"/>
              <a:gd name="T72" fmla="*/ 0 w 1213"/>
              <a:gd name="T73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13" h="766">
                <a:moveTo>
                  <a:pt x="648" y="766"/>
                </a:move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moveTo>
                  <a:pt x="931" y="660"/>
                </a:moveTo>
                <a:cubicBezTo>
                  <a:pt x="851" y="729"/>
                  <a:pt x="751" y="766"/>
                  <a:pt x="648" y="766"/>
                </a:cubicBezTo>
                <a:cubicBezTo>
                  <a:pt x="751" y="766"/>
                  <a:pt x="851" y="729"/>
                  <a:pt x="931" y="660"/>
                </a:cubicBezTo>
                <a:moveTo>
                  <a:pt x="933" y="658"/>
                </a:moveTo>
                <a:cubicBezTo>
                  <a:pt x="932" y="659"/>
                  <a:pt x="932" y="659"/>
                  <a:pt x="931" y="660"/>
                </a:cubicBezTo>
                <a:cubicBezTo>
                  <a:pt x="932" y="659"/>
                  <a:pt x="932" y="659"/>
                  <a:pt x="933" y="658"/>
                </a:cubicBezTo>
                <a:moveTo>
                  <a:pt x="934" y="658"/>
                </a:move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moveTo>
                  <a:pt x="1159" y="635"/>
                </a:moveTo>
                <a:cubicBezTo>
                  <a:pt x="1159" y="635"/>
                  <a:pt x="1159" y="635"/>
                  <a:pt x="1159" y="635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159" y="635"/>
                  <a:pt x="1159" y="635"/>
                  <a:pt x="1159" y="635"/>
                </a:cubicBezTo>
                <a:cubicBezTo>
                  <a:pt x="1159" y="635"/>
                  <a:pt x="1159" y="635"/>
                  <a:pt x="1159" y="635"/>
                </a:cubicBezTo>
                <a:moveTo>
                  <a:pt x="1062" y="609"/>
                </a:moveTo>
                <a:cubicBezTo>
                  <a:pt x="1016" y="609"/>
                  <a:pt x="971" y="625"/>
                  <a:pt x="934" y="657"/>
                </a:cubicBezTo>
                <a:cubicBezTo>
                  <a:pt x="971" y="625"/>
                  <a:pt x="1016" y="609"/>
                  <a:pt x="1062" y="609"/>
                </a:cubicBezTo>
                <a:moveTo>
                  <a:pt x="1062" y="609"/>
                </a:move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317" y="646"/>
                  <a:pt x="428" y="731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428" y="731"/>
                  <a:pt x="317" y="646"/>
                  <a:pt x="257" y="5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09F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1193800" y="3841751"/>
            <a:ext cx="528638" cy="549275"/>
          </a:xfrm>
          <a:custGeom>
            <a:avLst/>
            <a:gdLst>
              <a:gd name="T0" fmla="*/ 776 w 776"/>
              <a:gd name="T1" fmla="*/ 785 h 807"/>
              <a:gd name="T2" fmla="*/ 641 w 776"/>
              <a:gd name="T3" fmla="*/ 807 h 807"/>
              <a:gd name="T4" fmla="*/ 586 w 776"/>
              <a:gd name="T5" fmla="*/ 803 h 807"/>
              <a:gd name="T6" fmla="*/ 641 w 776"/>
              <a:gd name="T7" fmla="*/ 807 h 807"/>
              <a:gd name="T8" fmla="*/ 776 w 776"/>
              <a:gd name="T9" fmla="*/ 785 h 807"/>
              <a:gd name="T10" fmla="*/ 776 w 776"/>
              <a:gd name="T11" fmla="*/ 785 h 807"/>
              <a:gd name="T12" fmla="*/ 1 w 776"/>
              <a:gd name="T13" fmla="*/ 4 h 807"/>
              <a:gd name="T14" fmla="*/ 1 w 776"/>
              <a:gd name="T15" fmla="*/ 4 h 807"/>
              <a:gd name="T16" fmla="*/ 253 w 776"/>
              <a:gd name="T17" fmla="*/ 557 h 807"/>
              <a:gd name="T18" fmla="*/ 569 w 776"/>
              <a:gd name="T19" fmla="*/ 801 h 807"/>
              <a:gd name="T20" fmla="*/ 569 w 776"/>
              <a:gd name="T21" fmla="*/ 801 h 807"/>
              <a:gd name="T22" fmla="*/ 569 w 776"/>
              <a:gd name="T23" fmla="*/ 801 h 807"/>
              <a:gd name="T24" fmla="*/ 253 w 776"/>
              <a:gd name="T25" fmla="*/ 557 h 807"/>
              <a:gd name="T26" fmla="*/ 1 w 776"/>
              <a:gd name="T27" fmla="*/ 4 h 807"/>
              <a:gd name="T28" fmla="*/ 1 w 776"/>
              <a:gd name="T29" fmla="*/ 4 h 807"/>
              <a:gd name="T30" fmla="*/ 1 w 776"/>
              <a:gd name="T31" fmla="*/ 3 h 807"/>
              <a:gd name="T32" fmla="*/ 1 w 776"/>
              <a:gd name="T33" fmla="*/ 4 h 807"/>
              <a:gd name="T34" fmla="*/ 1 w 776"/>
              <a:gd name="T35" fmla="*/ 3 h 807"/>
              <a:gd name="T36" fmla="*/ 1 w 776"/>
              <a:gd name="T37" fmla="*/ 3 h 807"/>
              <a:gd name="T38" fmla="*/ 1 w 776"/>
              <a:gd name="T39" fmla="*/ 3 h 807"/>
              <a:gd name="T40" fmla="*/ 1 w 776"/>
              <a:gd name="T41" fmla="*/ 3 h 807"/>
              <a:gd name="T42" fmla="*/ 0 w 776"/>
              <a:gd name="T43" fmla="*/ 2 h 807"/>
              <a:gd name="T44" fmla="*/ 1 w 776"/>
              <a:gd name="T45" fmla="*/ 3 h 807"/>
              <a:gd name="T46" fmla="*/ 0 w 776"/>
              <a:gd name="T47" fmla="*/ 2 h 807"/>
              <a:gd name="T48" fmla="*/ 0 w 776"/>
              <a:gd name="T49" fmla="*/ 2 h 807"/>
              <a:gd name="T50" fmla="*/ 0 w 776"/>
              <a:gd name="T51" fmla="*/ 2 h 807"/>
              <a:gd name="T52" fmla="*/ 0 w 776"/>
              <a:gd name="T53" fmla="*/ 2 h 807"/>
              <a:gd name="T54" fmla="*/ 0 w 776"/>
              <a:gd name="T55" fmla="*/ 2 h 807"/>
              <a:gd name="T56" fmla="*/ 0 w 776"/>
              <a:gd name="T57" fmla="*/ 2 h 807"/>
              <a:gd name="T58" fmla="*/ 0 w 776"/>
              <a:gd name="T59" fmla="*/ 2 h 807"/>
              <a:gd name="T60" fmla="*/ 0 w 776"/>
              <a:gd name="T61" fmla="*/ 1 h 807"/>
              <a:gd name="T62" fmla="*/ 0 w 776"/>
              <a:gd name="T63" fmla="*/ 1 h 807"/>
              <a:gd name="T64" fmla="*/ 0 w 776"/>
              <a:gd name="T65" fmla="*/ 1 h 807"/>
              <a:gd name="T66" fmla="*/ 0 w 776"/>
              <a:gd name="T67" fmla="*/ 1 h 807"/>
              <a:gd name="T68" fmla="*/ 0 w 776"/>
              <a:gd name="T69" fmla="*/ 1 h 807"/>
              <a:gd name="T70" fmla="*/ 0 w 776"/>
              <a:gd name="T71" fmla="*/ 1 h 807"/>
              <a:gd name="T72" fmla="*/ 0 w 776"/>
              <a:gd name="T73" fmla="*/ 0 h 807"/>
              <a:gd name="T74" fmla="*/ 0 w 776"/>
              <a:gd name="T75" fmla="*/ 0 h 807"/>
              <a:gd name="T76" fmla="*/ 0 w 776"/>
              <a:gd name="T77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6" h="807">
                <a:moveTo>
                  <a:pt x="776" y="785"/>
                </a:moveTo>
                <a:cubicBezTo>
                  <a:pt x="733" y="799"/>
                  <a:pt x="688" y="807"/>
                  <a:pt x="641" y="807"/>
                </a:cubicBezTo>
                <a:cubicBezTo>
                  <a:pt x="623" y="807"/>
                  <a:pt x="604" y="806"/>
                  <a:pt x="586" y="803"/>
                </a:cubicBezTo>
                <a:cubicBezTo>
                  <a:pt x="604" y="806"/>
                  <a:pt x="623" y="807"/>
                  <a:pt x="641" y="807"/>
                </a:cubicBezTo>
                <a:cubicBezTo>
                  <a:pt x="688" y="807"/>
                  <a:pt x="733" y="800"/>
                  <a:pt x="776" y="785"/>
                </a:cubicBezTo>
                <a:cubicBezTo>
                  <a:pt x="776" y="785"/>
                  <a:pt x="776" y="785"/>
                  <a:pt x="776" y="78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253" y="557"/>
                  <a:pt x="253" y="557"/>
                  <a:pt x="253" y="557"/>
                </a:cubicBezTo>
                <a:cubicBezTo>
                  <a:pt x="312" y="686"/>
                  <a:pt x="430" y="777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430" y="777"/>
                  <a:pt x="312" y="686"/>
                  <a:pt x="253" y="557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2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2771249" y="491293"/>
            <a:ext cx="4240234" cy="4456721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1919657" y="829011"/>
            <a:ext cx="5422246" cy="3781285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4342394" y="195486"/>
            <a:ext cx="2255782" cy="189497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gradFill>
            <a:gsLst>
              <a:gs pos="0">
                <a:srgbClr val="54B4D9">
                  <a:alpha val="67000"/>
                </a:srgbClr>
              </a:gs>
              <a:gs pos="100000">
                <a:srgbClr val="28256D"/>
              </a:gs>
            </a:gsLst>
            <a:lin ang="9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36171" y="2151896"/>
            <a:ext cx="440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设备管理讲解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E36C1D8-B52C-4878-9511-BD78A86E3342}"/>
              </a:ext>
            </a:extLst>
          </p:cNvPr>
          <p:cNvSpPr txBox="1"/>
          <p:nvPr/>
        </p:nvSpPr>
        <p:spPr>
          <a:xfrm>
            <a:off x="2571400" y="2798807"/>
            <a:ext cx="37038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zh-CN" sz="1200" spc="3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kumimoji="1" lang="zh-CN" altLang="en-US" sz="1200" spc="3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讲解人：王宇</a:t>
            </a:r>
            <a:endParaRPr kumimoji="1" lang="zh-CN" altLang="en-US" sz="1200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7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6" grpId="0" animBg="1"/>
      <p:bldP spid="34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îsḷïde">
            <a:extLst>
              <a:ext uri="{FF2B5EF4-FFF2-40B4-BE49-F238E27FC236}">
                <a16:creationId xmlns:a16="http://schemas.microsoft.com/office/drawing/2014/main" id="{97898AE3-6FA1-439C-859D-A4321DE73D33}"/>
              </a:ext>
            </a:extLst>
          </p:cNvPr>
          <p:cNvSpPr txBox="1"/>
          <p:nvPr/>
        </p:nvSpPr>
        <p:spPr>
          <a:xfrm>
            <a:off x="539552" y="1347614"/>
            <a:ext cx="2568268" cy="14323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err="1" smtClean="0">
                <a:latin typeface="+mn-lt"/>
                <a:ea typeface="+mn-ea"/>
                <a:cs typeface="+mn-ea"/>
                <a:sym typeface="+mn-lt"/>
              </a:rPr>
              <a:t>rsyslog</a:t>
            </a:r>
            <a:endParaRPr lang="en-US" altLang="zh-CN" sz="1600" b="1" dirty="0" smtClean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err="1" smtClean="0">
                <a:latin typeface="+mn-lt"/>
                <a:ea typeface="+mn-ea"/>
                <a:cs typeface="+mn-ea"/>
                <a:sym typeface="+mn-lt"/>
              </a:rPr>
              <a:t>Tsg</a:t>
            </a:r>
            <a:r>
              <a:rPr lang="en-US" sz="1600" b="1" dirty="0" smtClean="0">
                <a:latin typeface="+mn-lt"/>
                <a:ea typeface="+mn-ea"/>
                <a:cs typeface="+mn-ea"/>
                <a:sym typeface="+mn-lt"/>
              </a:rPr>
              <a:t>-monitor</a:t>
            </a:r>
            <a:endParaRPr lang="en-US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0"/>
          <p:cNvSpPr txBox="1"/>
          <p:nvPr/>
        </p:nvSpPr>
        <p:spPr>
          <a:xfrm>
            <a:off x="3037136" y="195486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Tsg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-cli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843557"/>
            <a:ext cx="4333875" cy="41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îsḷïde">
            <a:extLst>
              <a:ext uri="{FF2B5EF4-FFF2-40B4-BE49-F238E27FC236}">
                <a16:creationId xmlns:a16="http://schemas.microsoft.com/office/drawing/2014/main" id="{97898AE3-6FA1-439C-859D-A4321DE73D33}"/>
              </a:ext>
            </a:extLst>
          </p:cNvPr>
          <p:cNvSpPr txBox="1"/>
          <p:nvPr/>
        </p:nvSpPr>
        <p:spPr>
          <a:xfrm>
            <a:off x="539552" y="1347614"/>
            <a:ext cx="2568268" cy="14323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err="1" smtClean="0">
                <a:latin typeface="+mn-lt"/>
                <a:ea typeface="+mn-ea"/>
                <a:cs typeface="+mn-ea"/>
                <a:sym typeface="+mn-lt"/>
              </a:rPr>
              <a:t>Oam</a:t>
            </a:r>
            <a:r>
              <a:rPr lang="en-US" altLang="zh-CN" sz="1600" b="1" dirty="0" smtClean="0">
                <a:latin typeface="+mn-lt"/>
                <a:ea typeface="+mn-ea"/>
                <a:cs typeface="+mn-ea"/>
                <a:sym typeface="+mn-lt"/>
              </a:rPr>
              <a:t>-core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err="1" smtClean="0">
                <a:latin typeface="+mn-lt"/>
                <a:ea typeface="+mn-ea"/>
                <a:cs typeface="+mn-ea"/>
                <a:sym typeface="+mn-lt"/>
              </a:rPr>
              <a:t>Oam</a:t>
            </a:r>
            <a:r>
              <a:rPr lang="en-US" sz="1600" b="1" dirty="0" smtClean="0">
                <a:latin typeface="+mn-lt"/>
                <a:ea typeface="+mn-ea"/>
                <a:cs typeface="+mn-ea"/>
                <a:sym typeface="+mn-lt"/>
              </a:rPr>
              <a:t>-cli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err="1" smtClean="0">
                <a:latin typeface="+mn-lt"/>
                <a:ea typeface="+mn-ea"/>
                <a:cs typeface="+mn-ea"/>
                <a:sym typeface="+mn-lt"/>
              </a:rPr>
              <a:t>Oam</a:t>
            </a:r>
            <a:r>
              <a:rPr lang="en-US" sz="1600" b="1" dirty="0" smtClean="0">
                <a:latin typeface="+mn-lt"/>
                <a:ea typeface="+mn-ea"/>
                <a:cs typeface="+mn-ea"/>
                <a:sym typeface="+mn-lt"/>
              </a:rPr>
              <a:t>-cli-agent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err="1" smtClean="0">
                <a:latin typeface="+mn-lt"/>
                <a:ea typeface="+mn-ea"/>
                <a:cs typeface="+mn-ea"/>
                <a:sym typeface="+mn-lt"/>
              </a:rPr>
              <a:t>Oam-snmp</a:t>
            </a:r>
            <a:endParaRPr lang="en-US" sz="1600" b="1" dirty="0" smtClean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err="1" smtClean="0">
                <a:latin typeface="+mn-lt"/>
                <a:ea typeface="+mn-ea"/>
                <a:cs typeface="+mn-ea"/>
                <a:sym typeface="+mn-lt"/>
              </a:rPr>
              <a:t>Oam</a:t>
            </a:r>
            <a:r>
              <a:rPr lang="en-US" sz="1600" b="1" dirty="0" smtClean="0">
                <a:latin typeface="+mn-lt"/>
                <a:ea typeface="+mn-ea"/>
                <a:cs typeface="+mn-ea"/>
                <a:sym typeface="+mn-lt"/>
              </a:rPr>
              <a:t>-cluster</a:t>
            </a:r>
            <a:endParaRPr lang="en-US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0"/>
          <p:cNvSpPr txBox="1"/>
          <p:nvPr/>
        </p:nvSpPr>
        <p:spPr>
          <a:xfrm>
            <a:off x="3037136" y="195486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Oam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104" y="987574"/>
            <a:ext cx="5949383" cy="38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7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0"/>
          <p:cNvSpPr txBox="1"/>
          <p:nvPr/>
        </p:nvSpPr>
        <p:spPr>
          <a:xfrm>
            <a:off x="3037136" y="195486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Tsg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-cli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oam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验证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84" y="963478"/>
            <a:ext cx="2376264" cy="807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3528" y="699542"/>
            <a:ext cx="23762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en-US" altLang="zh-CN" sz="16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rsyslog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92" y="2025683"/>
            <a:ext cx="2376264" cy="720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6692" y="1771280"/>
            <a:ext cx="23762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2.tsg-monitor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36" y="3031009"/>
            <a:ext cx="2376264" cy="64807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0336" y="2753887"/>
            <a:ext cx="23762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16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oam-snmp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780" y="3704799"/>
            <a:ext cx="24482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en-US" altLang="zh-CN" sz="16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oam</a:t>
            </a:r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-cli-agent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80" y="3951020"/>
            <a:ext cx="2409760" cy="10462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360" y="909704"/>
            <a:ext cx="3373016" cy="79794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26360" y="699542"/>
            <a:ext cx="25922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5.oam-core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26360" y="1707653"/>
            <a:ext cx="3246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6.tsg-cli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6360" y="1934714"/>
            <a:ext cx="3500264" cy="9250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8300" y="3140433"/>
            <a:ext cx="3456384" cy="147494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926360" y="2876997"/>
            <a:ext cx="31020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7.oam-snmp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25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>
            <a:spLocks/>
          </p:cNvSpPr>
          <p:nvPr/>
        </p:nvSpPr>
        <p:spPr bwMode="auto">
          <a:xfrm>
            <a:off x="3626821" y="684521"/>
            <a:ext cx="2291814" cy="240882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166542" y="867055"/>
            <a:ext cx="2930682" cy="2043754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661" y="1478582"/>
            <a:ext cx="83676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03350" y="307545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895FAF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功能</a:t>
            </a:r>
          </a:p>
        </p:txBody>
      </p:sp>
      <p:sp>
        <p:nvSpPr>
          <p:cNvPr id="12" name="Shape 285"/>
          <p:cNvSpPr txBox="1"/>
          <p:nvPr/>
        </p:nvSpPr>
        <p:spPr>
          <a:xfrm>
            <a:off x="3203104" y="3703896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endParaRPr lang="en-US" altLang="zh-CN" sz="1200" dirty="0">
              <a:solidFill>
                <a:srgbClr val="895F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206" y="1059582"/>
            <a:ext cx="2391576" cy="217127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739655" y="1070418"/>
            <a:ext cx="7578677" cy="1673120"/>
            <a:chOff x="872658" y="1875792"/>
            <a:chExt cx="7578677" cy="1673120"/>
          </a:xfrm>
        </p:grpSpPr>
        <p:grpSp>
          <p:nvGrpSpPr>
            <p:cNvPr id="7" name="îṧ1îďê"/>
            <p:cNvGrpSpPr/>
            <p:nvPr/>
          </p:nvGrpSpPr>
          <p:grpSpPr>
            <a:xfrm>
              <a:off x="6455611" y="1880077"/>
              <a:ext cx="1968818" cy="701967"/>
              <a:chOff x="9077826" y="3526959"/>
              <a:chExt cx="2625090" cy="935956"/>
            </a:xfrm>
          </p:grpSpPr>
          <p:sp>
            <p:nvSpPr>
              <p:cNvPr id="23" name="îš1iḓè"/>
              <p:cNvSpPr txBox="1"/>
              <p:nvPr/>
            </p:nvSpPr>
            <p:spPr>
              <a:xfrm>
                <a:off x="9077826" y="3873359"/>
                <a:ext cx="2625090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defRPr/>
                </a:pPr>
                <a:r>
                  <a:rPr lang="zh-CN" altLang="en-US" sz="1000" dirty="0" smtClean="0">
                    <a:latin typeface="+mn-lt"/>
                    <a:ea typeface="+mn-ea"/>
                    <a:cs typeface="+mn-ea"/>
                    <a:sym typeface="+mn-lt"/>
                  </a:rPr>
                  <a:t>管理</a:t>
                </a:r>
                <a:r>
                  <a:rPr lang="en-US" altLang="zh-CN" sz="1000" dirty="0" err="1" smtClean="0">
                    <a:latin typeface="+mn-lt"/>
                    <a:ea typeface="+mn-ea"/>
                    <a:cs typeface="+mn-ea"/>
                    <a:sym typeface="+mn-lt"/>
                  </a:rPr>
                  <a:t>oam</a:t>
                </a:r>
                <a:r>
                  <a:rPr lang="en-US" altLang="zh-CN" sz="1000" dirty="0" smtClean="0">
                    <a:latin typeface="+mn-lt"/>
                    <a:ea typeface="+mn-ea"/>
                    <a:cs typeface="+mn-ea"/>
                    <a:sym typeface="+mn-lt"/>
                  </a:rPr>
                  <a:t>-cli-agent</a:t>
                </a: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ïṥľîḑê"/>
              <p:cNvSpPr/>
              <p:nvPr/>
            </p:nvSpPr>
            <p:spPr>
              <a:xfrm>
                <a:off x="9113698" y="3526959"/>
                <a:ext cx="245732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ctr" defTabSz="914378">
                  <a:defRPr/>
                </a:pPr>
                <a:r>
                  <a:rPr lang="en-US" altLang="zh-CN" sz="1600" b="1" dirty="0" err="1" smtClean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Oam</a:t>
                </a:r>
                <a:r>
                  <a:rPr lang="en-US" altLang="zh-CN" sz="1600" b="1" dirty="0" smtClean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-cli</a:t>
                </a:r>
                <a:endParaRPr lang="zh-CN" altLang="en-US" sz="16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îṧļíḍê"/>
            <p:cNvGrpSpPr/>
            <p:nvPr/>
          </p:nvGrpSpPr>
          <p:grpSpPr>
            <a:xfrm>
              <a:off x="872658" y="1875792"/>
              <a:ext cx="1923601" cy="706253"/>
              <a:chOff x="512511" y="3521243"/>
              <a:chExt cx="2564802" cy="941670"/>
            </a:xfrm>
          </p:grpSpPr>
          <p:sp>
            <p:nvSpPr>
              <p:cNvPr id="21" name="íṧ1îḓe"/>
              <p:cNvSpPr txBox="1"/>
              <p:nvPr/>
            </p:nvSpPr>
            <p:spPr>
              <a:xfrm>
                <a:off x="512511" y="3873357"/>
                <a:ext cx="256480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defRPr/>
                </a:pPr>
                <a:r>
                  <a:rPr lang="zh-CN" altLang="en-US" sz="1000" dirty="0" smtClean="0">
                    <a:latin typeface="+mn-lt"/>
                    <a:ea typeface="+mn-ea"/>
                    <a:cs typeface="+mn-ea"/>
                    <a:sym typeface="+mn-lt"/>
                  </a:rPr>
                  <a:t>主要监控服务器列表信息和设备的保活。</a:t>
                </a: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iṣľïḓé"/>
              <p:cNvSpPr/>
              <p:nvPr/>
            </p:nvSpPr>
            <p:spPr>
              <a:xfrm>
                <a:off x="591103" y="352124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ctr" defTabSz="914378">
                  <a:defRPr/>
                </a:pPr>
                <a:r>
                  <a:rPr lang="en-US" altLang="zh-CN" sz="1600" b="1" dirty="0" err="1" smtClean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Tsg</a:t>
                </a:r>
                <a:r>
                  <a:rPr lang="en-US" altLang="zh-CN" sz="1600" b="1" dirty="0" smtClean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-cli</a:t>
                </a:r>
                <a:endPara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îṩļîḓê"/>
            <p:cNvGrpSpPr/>
            <p:nvPr/>
          </p:nvGrpSpPr>
          <p:grpSpPr>
            <a:xfrm>
              <a:off x="6482516" y="2922077"/>
              <a:ext cx="1968819" cy="626835"/>
              <a:chOff x="9113702" y="3757309"/>
              <a:chExt cx="2625092" cy="835780"/>
            </a:xfrm>
          </p:grpSpPr>
          <p:sp>
            <p:nvSpPr>
              <p:cNvPr id="19" name="ï$ḷîḓe"/>
              <p:cNvSpPr txBox="1"/>
              <p:nvPr/>
            </p:nvSpPr>
            <p:spPr>
              <a:xfrm>
                <a:off x="9113702" y="4003533"/>
                <a:ext cx="262509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defRPr/>
                </a:pPr>
                <a:r>
                  <a:rPr lang="en-US" altLang="zh-CN" sz="1000" dirty="0" err="1" smtClean="0"/>
                  <a:t>Oam</a:t>
                </a:r>
                <a:r>
                  <a:rPr lang="en-US" altLang="zh-CN" sz="1000" dirty="0" smtClean="0"/>
                  <a:t>-cli-agent</a:t>
                </a:r>
                <a:r>
                  <a:rPr lang="zh-CN" altLang="en-US" sz="1000" dirty="0" smtClean="0"/>
                  <a:t>通过</a:t>
                </a:r>
                <a:r>
                  <a:rPr lang="zh-CN" altLang="en-US" sz="1000" dirty="0"/>
                  <a:t>调用可执行程序</a:t>
                </a:r>
                <a:r>
                  <a:rPr lang="en-US" altLang="zh-CN" sz="1000" dirty="0" err="1"/>
                  <a:t>tsg</a:t>
                </a:r>
                <a:r>
                  <a:rPr lang="en-US" altLang="zh-CN" sz="1000" dirty="0"/>
                  <a:t>-cli</a:t>
                </a:r>
                <a:r>
                  <a:rPr lang="zh-CN" altLang="en-US" sz="1000" dirty="0"/>
                  <a:t>进行</a:t>
                </a:r>
                <a:r>
                  <a:rPr lang="en-US" altLang="zh-CN" sz="1000" dirty="0"/>
                  <a:t>CLI</a:t>
                </a:r>
                <a:r>
                  <a:rPr lang="zh-CN" altLang="en-US" sz="1000" dirty="0"/>
                  <a:t>命令操作</a:t>
                </a: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ïṩlïḑê"/>
              <p:cNvSpPr/>
              <p:nvPr/>
            </p:nvSpPr>
            <p:spPr>
              <a:xfrm>
                <a:off x="9113702" y="3757309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ctr" defTabSz="914378">
                  <a:defRPr/>
                </a:pPr>
                <a:r>
                  <a:rPr lang="en-US" altLang="zh-CN" sz="1600" b="1" dirty="0" err="1" smtClean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Oam</a:t>
                </a:r>
                <a:r>
                  <a:rPr lang="en-US" altLang="zh-CN" sz="1600" b="1" dirty="0" smtClean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-cli-agent</a:t>
                </a:r>
                <a:endParaRPr lang="zh-CN" altLang="en-US" sz="16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ïŝḻïḋé"/>
            <p:cNvGrpSpPr/>
            <p:nvPr/>
          </p:nvGrpSpPr>
          <p:grpSpPr>
            <a:xfrm>
              <a:off x="945474" y="2947905"/>
              <a:ext cx="1923601" cy="601007"/>
              <a:chOff x="609599" y="3791742"/>
              <a:chExt cx="2564802" cy="801342"/>
            </a:xfrm>
          </p:grpSpPr>
          <p:sp>
            <p:nvSpPr>
              <p:cNvPr id="17" name="ïş1ídé"/>
              <p:cNvSpPr txBox="1"/>
              <p:nvPr/>
            </p:nvSpPr>
            <p:spPr>
              <a:xfrm>
                <a:off x="609599" y="4003528"/>
                <a:ext cx="256480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defRPr/>
                </a:pPr>
                <a:r>
                  <a:rPr lang="zh-CN" altLang="en-US" sz="1000" dirty="0" smtClean="0">
                    <a:latin typeface="+mn-lt"/>
                    <a:ea typeface="+mn-ea"/>
                    <a:cs typeface="+mn-ea"/>
                    <a:sym typeface="+mn-lt"/>
                  </a:rPr>
                  <a:t>主要监控服务器的</a:t>
                </a:r>
                <a:r>
                  <a:rPr lang="en-US" altLang="zh-CN" sz="1000" dirty="0" err="1" smtClean="0">
                    <a:latin typeface="+mn-lt"/>
                    <a:ea typeface="+mn-ea"/>
                    <a:cs typeface="+mn-ea"/>
                    <a:sym typeface="+mn-lt"/>
                  </a:rPr>
                  <a:t>cpu</a:t>
                </a:r>
                <a:r>
                  <a:rPr lang="zh-CN" altLang="en-US" sz="1000" dirty="0" smtClean="0">
                    <a:latin typeface="+mn-lt"/>
                    <a:ea typeface="+mn-ea"/>
                    <a:cs typeface="+mn-ea"/>
                    <a:sym typeface="+mn-lt"/>
                  </a:rPr>
                  <a:t>、</a:t>
                </a:r>
                <a:r>
                  <a:rPr lang="en-US" altLang="zh-CN" sz="1000" dirty="0" smtClean="0">
                    <a:latin typeface="+mn-lt"/>
                    <a:ea typeface="+mn-ea"/>
                    <a:cs typeface="+mn-ea"/>
                    <a:sym typeface="+mn-lt"/>
                  </a:rPr>
                  <a:t>mem</a:t>
                </a:r>
                <a:r>
                  <a:rPr lang="zh-CN" altLang="en-US" sz="1000" dirty="0" smtClean="0">
                    <a:latin typeface="+mn-lt"/>
                    <a:ea typeface="+mn-ea"/>
                    <a:cs typeface="+mn-ea"/>
                    <a:sym typeface="+mn-lt"/>
                  </a:rPr>
                  <a:t>等。</a:t>
                </a: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iŝḻide"/>
              <p:cNvSpPr/>
              <p:nvPr/>
            </p:nvSpPr>
            <p:spPr>
              <a:xfrm>
                <a:off x="633292" y="3791742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ctr" defTabSz="914378">
                  <a:defRPr/>
                </a:pPr>
                <a:r>
                  <a:rPr lang="en-US" altLang="zh-CN" sz="1600" b="1" dirty="0" err="1" smtClean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Oam</a:t>
                </a:r>
                <a:r>
                  <a:rPr lang="en-US" altLang="zh-CN" sz="1600" b="1" dirty="0" smtClean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-core</a:t>
                </a:r>
                <a:endPara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30"/>
          <p:cNvSpPr txBox="1"/>
          <p:nvPr/>
        </p:nvSpPr>
        <p:spPr>
          <a:xfrm>
            <a:off x="3282827" y="267494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设备管理的功能讲解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7904" y="1586561"/>
            <a:ext cx="9361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监控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53699" y="1586560"/>
            <a:ext cx="10081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用户管理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83968" y="2497317"/>
            <a:ext cx="7560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日志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779912" y="3363838"/>
            <a:ext cx="14778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tsg</a:t>
            </a:r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-cli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563888" y="3795886"/>
            <a:ext cx="22972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latin typeface="+mn-lt"/>
                <a:ea typeface="+mn-ea"/>
                <a:cs typeface="+mn-ea"/>
              </a:rPr>
              <a:t>同过</a:t>
            </a:r>
            <a:r>
              <a:rPr lang="en-US" altLang="zh-CN" sz="1000" dirty="0" err="1" smtClean="0">
                <a:latin typeface="+mn-lt"/>
                <a:ea typeface="+mn-ea"/>
                <a:cs typeface="+mn-ea"/>
              </a:rPr>
              <a:t>rsyslog</a:t>
            </a:r>
            <a:r>
              <a:rPr lang="zh-CN" altLang="en-US" sz="1000" dirty="0" smtClean="0">
                <a:latin typeface="+mn-lt"/>
                <a:ea typeface="+mn-ea"/>
                <a:cs typeface="+mn-ea"/>
              </a:rPr>
              <a:t>服务记录</a:t>
            </a:r>
            <a:r>
              <a:rPr lang="zh-CN" altLang="en-US" sz="1000" dirty="0">
                <a:latin typeface="+mn-lt"/>
                <a:ea typeface="+mn-ea"/>
                <a:cs typeface="+mn-ea"/>
              </a:rPr>
              <a:t>日志，在</a:t>
            </a:r>
            <a:r>
              <a:rPr lang="zh-CN" altLang="en-US" sz="1000" dirty="0" smtClean="0">
                <a:latin typeface="+mn-lt"/>
                <a:ea typeface="+mn-ea"/>
                <a:cs typeface="+mn-ea"/>
              </a:rPr>
              <a:t>界面显示。</a:t>
            </a:r>
            <a:endParaRPr lang="zh-CN" altLang="en-US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063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>
            <a:spLocks/>
          </p:cNvSpPr>
          <p:nvPr/>
        </p:nvSpPr>
        <p:spPr bwMode="auto">
          <a:xfrm>
            <a:off x="3626821" y="684521"/>
            <a:ext cx="2291814" cy="240882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166542" y="867055"/>
            <a:ext cx="2930682" cy="2043754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661" y="1478582"/>
            <a:ext cx="843180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4054" y="3065446"/>
            <a:ext cx="199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895FAF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 </a:t>
            </a:r>
            <a:r>
              <a:rPr lang="zh-CN" altLang="en-US" sz="3600" b="1" dirty="0" smtClean="0">
                <a:solidFill>
                  <a:srgbClr val="895FAF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      展示</a:t>
            </a:r>
            <a:endParaRPr lang="zh-CN" altLang="en-US" sz="3600" b="1" dirty="0">
              <a:solidFill>
                <a:srgbClr val="895FAF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Shape 285"/>
          <p:cNvSpPr txBox="1"/>
          <p:nvPr/>
        </p:nvSpPr>
        <p:spPr>
          <a:xfrm>
            <a:off x="3203104" y="3703896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endParaRPr lang="en-US" altLang="zh-CN" sz="1200" dirty="0">
              <a:solidFill>
                <a:srgbClr val="895F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13"/>
          <p:cNvSpPr>
            <a:spLocks/>
          </p:cNvSpPr>
          <p:nvPr/>
        </p:nvSpPr>
        <p:spPr bwMode="auto">
          <a:xfrm>
            <a:off x="1390507" y="1280128"/>
            <a:ext cx="2291814" cy="240882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>
            <a:off x="930228" y="1462662"/>
            <a:ext cx="2930682" cy="2043754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Freeform 9"/>
          <p:cNvSpPr>
            <a:spLocks/>
          </p:cNvSpPr>
          <p:nvPr/>
        </p:nvSpPr>
        <p:spPr bwMode="auto">
          <a:xfrm>
            <a:off x="4852664" y="1423321"/>
            <a:ext cx="487069" cy="40916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19050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03168" y="1627903"/>
            <a:ext cx="1976302" cy="1976302"/>
            <a:chOff x="1503168" y="1627903"/>
            <a:chExt cx="1976302" cy="1976302"/>
          </a:xfrm>
        </p:grpSpPr>
        <p:sp>
          <p:nvSpPr>
            <p:cNvPr id="50" name="Oval 1">
              <a:extLst>
                <a:ext uri="{FF2B5EF4-FFF2-40B4-BE49-F238E27FC236}">
                  <a16:creationId xmlns:a16="http://schemas.microsoft.com/office/drawing/2014/main" id="{D595C3CE-32A9-4A2D-82F3-7B5310091BC3}"/>
                </a:ext>
              </a:extLst>
            </p:cNvPr>
            <p:cNvSpPr/>
            <p:nvPr/>
          </p:nvSpPr>
          <p:spPr bwMode="auto">
            <a:xfrm>
              <a:off x="1503168" y="1627903"/>
              <a:ext cx="1976302" cy="1976302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4000" b="1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r>
                <a:rPr lang="zh-CN" altLang="en-US" sz="4000" b="1" spc="300" dirty="0">
                  <a:latin typeface="+mn-lt"/>
                  <a:ea typeface="+mn-ea"/>
                  <a:cs typeface="+mn-ea"/>
                  <a:sym typeface="+mn-lt"/>
                </a:rPr>
                <a:t/>
              </a:r>
              <a:br>
                <a:rPr lang="zh-CN" altLang="en-US" sz="4000" b="1" spc="3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4000" b="1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9">
              <a:extLst>
                <a:ext uri="{FF2B5EF4-FFF2-40B4-BE49-F238E27FC236}">
                  <a16:creationId xmlns:a16="http://schemas.microsoft.com/office/drawing/2014/main" id="{0C1DBB9D-7DC2-4C50-8075-E6DAA5014CFE}"/>
                </a:ext>
              </a:extLst>
            </p:cNvPr>
            <p:cNvSpPr/>
            <p:nvPr/>
          </p:nvSpPr>
          <p:spPr>
            <a:xfrm>
              <a:off x="1870177" y="2616054"/>
              <a:ext cx="1177245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1100" b="1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61738" y="1552717"/>
            <a:ext cx="2971930" cy="315462"/>
            <a:chOff x="5061738" y="1552717"/>
            <a:chExt cx="2971930" cy="315462"/>
          </a:xfrm>
        </p:grpSpPr>
        <p:sp>
          <p:nvSpPr>
            <p:cNvPr id="46" name="TextBox 36">
              <a:extLst>
                <a:ext uri="{FF2B5EF4-FFF2-40B4-BE49-F238E27FC236}">
                  <a16:creationId xmlns:a16="http://schemas.microsoft.com/office/drawing/2014/main" id="{753572D3-6060-4E9D-949B-8F3238742158}"/>
                </a:ext>
              </a:extLst>
            </p:cNvPr>
            <p:cNvSpPr txBox="1">
              <a:spLocks/>
            </p:cNvSpPr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434806" y="1552717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安装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992446" y="1501820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600" b="1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Freeform 9"/>
          <p:cNvSpPr>
            <a:spLocks/>
          </p:cNvSpPr>
          <p:nvPr/>
        </p:nvSpPr>
        <p:spPr bwMode="auto">
          <a:xfrm>
            <a:off x="4852664" y="2016505"/>
            <a:ext cx="487069" cy="40916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19050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061738" y="2114466"/>
            <a:ext cx="2971930" cy="346897"/>
            <a:chOff x="5061738" y="1521282"/>
            <a:chExt cx="2971930" cy="346897"/>
          </a:xfrm>
        </p:grpSpPr>
        <p:sp>
          <p:nvSpPr>
            <p:cNvPr id="61" name="TextBox 36">
              <a:extLst>
                <a:ext uri="{FF2B5EF4-FFF2-40B4-BE49-F238E27FC236}">
                  <a16:creationId xmlns:a16="http://schemas.microsoft.com/office/drawing/2014/main" id="{753572D3-6060-4E9D-949B-8F3238742158}"/>
                </a:ext>
              </a:extLst>
            </p:cNvPr>
            <p:cNvSpPr txBox="1">
              <a:spLocks/>
            </p:cNvSpPr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429146" y="1521282"/>
              <a:ext cx="151597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功能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4992446" y="209500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600" b="1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4852664" y="2609689"/>
            <a:ext cx="487069" cy="40916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19050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061738" y="2716377"/>
            <a:ext cx="2971930" cy="338170"/>
            <a:chOff x="5061738" y="1530009"/>
            <a:chExt cx="2971930" cy="338170"/>
          </a:xfrm>
        </p:grpSpPr>
        <p:sp>
          <p:nvSpPr>
            <p:cNvPr id="66" name="TextBox 36">
              <a:extLst>
                <a:ext uri="{FF2B5EF4-FFF2-40B4-BE49-F238E27FC236}">
                  <a16:creationId xmlns:a16="http://schemas.microsoft.com/office/drawing/2014/main" id="{753572D3-6060-4E9D-949B-8F3238742158}"/>
                </a:ext>
              </a:extLst>
            </p:cNvPr>
            <p:cNvSpPr txBox="1">
              <a:spLocks/>
            </p:cNvSpPr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434806" y="1530009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展示</a:t>
              </a: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4992446" y="2688188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600" b="1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061738" y="3182054"/>
            <a:ext cx="2971930" cy="465677"/>
            <a:chOff x="5061738" y="1402502"/>
            <a:chExt cx="2971930" cy="465677"/>
          </a:xfrm>
        </p:grpSpPr>
        <p:sp>
          <p:nvSpPr>
            <p:cNvPr id="71" name="TextBox 36">
              <a:extLst>
                <a:ext uri="{FF2B5EF4-FFF2-40B4-BE49-F238E27FC236}">
                  <a16:creationId xmlns:a16="http://schemas.microsoft.com/office/drawing/2014/main" id="{753572D3-6060-4E9D-949B-8F3238742158}"/>
                </a:ext>
              </a:extLst>
            </p:cNvPr>
            <p:cNvSpPr txBox="1">
              <a:spLocks/>
            </p:cNvSpPr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432292" y="1402502"/>
              <a:ext cx="137195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zh-CN" altLang="en-US" sz="16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743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  <p:bldP spid="58" grpId="0"/>
      <p:bldP spid="59" grpId="0" animBg="1"/>
      <p:bldP spid="63" grpId="0"/>
      <p:bldP spid="64" grpId="0" animBg="1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>
            <a:spLocks/>
          </p:cNvSpPr>
          <p:nvPr/>
        </p:nvSpPr>
        <p:spPr bwMode="auto">
          <a:xfrm>
            <a:off x="3626821" y="684521"/>
            <a:ext cx="2291814" cy="240882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166542" y="867055"/>
            <a:ext cx="2930682" cy="2043754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661" y="1478582"/>
            <a:ext cx="82394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7596" y="3003798"/>
            <a:ext cx="288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895FAF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              安装</a:t>
            </a:r>
            <a:endParaRPr lang="zh-CN" altLang="en-US" sz="3600" b="1" dirty="0">
              <a:solidFill>
                <a:srgbClr val="895FAF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Shape 285"/>
          <p:cNvSpPr txBox="1"/>
          <p:nvPr/>
        </p:nvSpPr>
        <p:spPr>
          <a:xfrm>
            <a:off x="3203104" y="3579862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endParaRPr lang="en-US" altLang="zh-CN" sz="1200" dirty="0">
              <a:solidFill>
                <a:srgbClr val="895F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>
            <a:spLocks/>
          </p:cNvSpPr>
          <p:nvPr/>
        </p:nvSpPr>
        <p:spPr bwMode="auto">
          <a:xfrm>
            <a:off x="1043608" y="1275606"/>
            <a:ext cx="2142436" cy="8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60000" bIns="0" anchor="t" anchorCtr="0">
            <a:normAutofit/>
          </a:bodyPr>
          <a:lstStyle/>
          <a:p>
            <a:pPr lvl="0" algn="r">
              <a:lnSpc>
                <a:spcPct val="120000"/>
              </a:lnSpc>
              <a:defRPr sz="1800"/>
            </a:pP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30"/>
          <p:cNvSpPr txBox="1"/>
          <p:nvPr/>
        </p:nvSpPr>
        <p:spPr>
          <a:xfrm>
            <a:off x="539355" y="29976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设备管理所需要的软件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1748" y="987574"/>
            <a:ext cx="2664296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Consul</a:t>
            </a: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Jdk</a:t>
            </a:r>
            <a:endParaRPr lang="en-US" altLang="zh-CN" sz="20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Influxdb</a:t>
            </a:r>
            <a:endParaRPr lang="en-US" altLang="zh-CN" sz="20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Mariadb</a:t>
            </a:r>
            <a:endParaRPr lang="en-US" altLang="zh-CN" sz="20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Grafana</a:t>
            </a:r>
            <a:endParaRPr lang="en-US" altLang="zh-CN" sz="20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Telegraf</a:t>
            </a:r>
            <a:endParaRPr lang="en-US" altLang="zh-CN" sz="20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tsg</a:t>
            </a:r>
            <a:r>
              <a:rPr lang="en-US" altLang="zh-CN" sz="20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-cli</a:t>
            </a: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Oam</a:t>
            </a:r>
            <a:r>
              <a:rPr lang="en-US" altLang="zh-CN" sz="20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-core</a:t>
            </a: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Oam</a:t>
            </a:r>
            <a:r>
              <a:rPr lang="en-US" altLang="zh-CN" sz="20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-cli</a:t>
            </a: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Oam</a:t>
            </a:r>
            <a:r>
              <a:rPr lang="en-US" altLang="zh-CN" sz="20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-cli-agent</a:t>
            </a:r>
          </a:p>
          <a:p>
            <a:pPr marL="342900" indent="-342900">
              <a:buAutoNum type="arabicPeriod"/>
            </a:pPr>
            <a:r>
              <a:rPr lang="en-US" altLang="zh-CN" sz="20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Oam</a:t>
            </a:r>
            <a:r>
              <a:rPr lang="en-US" altLang="zh-CN" sz="20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-cluster</a:t>
            </a:r>
          </a:p>
          <a:p>
            <a:pPr marL="342900" indent="-342900">
              <a:buAutoNum type="arabicPeriod"/>
            </a:pPr>
            <a:endParaRPr lang="en-US" altLang="zh-CN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AutoNum type="arabicPeriod"/>
            </a:pPr>
            <a:endParaRPr lang="en-US" altLang="zh-CN" sz="16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044" y="411510"/>
            <a:ext cx="5688632" cy="42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95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 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019979" y="3557257"/>
            <a:ext cx="1743491" cy="547669"/>
            <a:chOff x="6196741" y="3564450"/>
            <a:chExt cx="1743491" cy="547669"/>
          </a:xfrm>
        </p:grpSpPr>
        <p:sp>
          <p:nvSpPr>
            <p:cNvPr id="24" name="ïṣļíďe"/>
            <p:cNvSpPr txBox="1"/>
            <p:nvPr/>
          </p:nvSpPr>
          <p:spPr>
            <a:xfrm>
              <a:off x="6196741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endParaRPr lang="zh-CN" altLang="en-US" sz="105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iṣḻide"/>
            <p:cNvSpPr/>
            <p:nvPr/>
          </p:nvSpPr>
          <p:spPr>
            <a:xfrm>
              <a:off x="6272928" y="3564450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ctr" defTabSz="914378">
                <a:defRPr/>
              </a:pPr>
              <a:r>
                <a:rPr lang="en-US" altLang="zh-CN" b="1" dirty="0" smtClean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4.oam</a:t>
              </a:r>
              <a:endParaRPr lang="zh-CN" altLang="en-US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299268" y="3528447"/>
            <a:ext cx="1743491" cy="576479"/>
            <a:chOff x="4476030" y="3535640"/>
            <a:chExt cx="1743491" cy="576479"/>
          </a:xfrm>
        </p:grpSpPr>
        <p:sp>
          <p:nvSpPr>
            <p:cNvPr id="26" name="ïṡļíďè"/>
            <p:cNvSpPr txBox="1"/>
            <p:nvPr/>
          </p:nvSpPr>
          <p:spPr>
            <a:xfrm>
              <a:off x="4476030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endParaRPr lang="zh-CN" altLang="en-US" sz="105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iṥlîḍe"/>
            <p:cNvSpPr/>
            <p:nvPr/>
          </p:nvSpPr>
          <p:spPr>
            <a:xfrm>
              <a:off x="4541759" y="3535640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ctr" defTabSz="914378">
                <a:defRPr/>
              </a:pPr>
              <a:r>
                <a:rPr lang="en-US" altLang="zh-CN" b="1" dirty="0" smtClean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3.tsg-cli</a:t>
              </a:r>
              <a:endParaRPr lang="zh-CN" altLang="en-US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566222" y="3557257"/>
            <a:ext cx="1743491" cy="547669"/>
            <a:chOff x="2742984" y="3564450"/>
            <a:chExt cx="1743491" cy="547669"/>
          </a:xfrm>
        </p:grpSpPr>
        <p:sp>
          <p:nvSpPr>
            <p:cNvPr id="28" name="ïṩļidê"/>
            <p:cNvSpPr txBox="1"/>
            <p:nvPr/>
          </p:nvSpPr>
          <p:spPr>
            <a:xfrm>
              <a:off x="2742984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endParaRPr lang="zh-CN" altLang="en-US" sz="105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ïṥľíḑé"/>
            <p:cNvSpPr/>
            <p:nvPr/>
          </p:nvSpPr>
          <p:spPr>
            <a:xfrm>
              <a:off x="2819170" y="3564450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ctr" defTabSz="914378">
                <a:defRPr/>
              </a:pPr>
              <a:r>
                <a:rPr lang="en-US" altLang="zh-CN" b="1" dirty="0" smtClean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2. </a:t>
              </a:r>
              <a:r>
                <a:rPr lang="zh-CN" altLang="en-US" b="1" dirty="0" smtClean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公共组件</a:t>
              </a:r>
              <a:endParaRPr lang="zh-CN" altLang="en-US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9441" y="3566909"/>
            <a:ext cx="2492158" cy="520129"/>
            <a:chOff x="1034607" y="3591990"/>
            <a:chExt cx="2492158" cy="520129"/>
          </a:xfrm>
        </p:grpSpPr>
        <p:sp>
          <p:nvSpPr>
            <p:cNvPr id="30" name="isḷíḋe"/>
            <p:cNvSpPr txBox="1"/>
            <p:nvPr/>
          </p:nvSpPr>
          <p:spPr>
            <a:xfrm>
              <a:off x="1034607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endParaRPr lang="zh-CN" altLang="en-US" sz="105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ïSļïḓè"/>
            <p:cNvSpPr/>
            <p:nvPr/>
          </p:nvSpPr>
          <p:spPr>
            <a:xfrm>
              <a:off x="1935648" y="3591990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ctr" defTabSz="914378">
                <a:defRPr/>
              </a:pPr>
              <a:r>
                <a:rPr lang="en-US" altLang="zh-CN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1.Consul</a:t>
              </a:r>
              <a:r>
                <a:rPr lang="zh-CN" altLang="en-US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集群</a:t>
              </a:r>
              <a:endPara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993400" y="1635919"/>
            <a:ext cx="908700" cy="1656149"/>
            <a:chOff x="3170162" y="1643112"/>
            <a:chExt cx="908700" cy="1656149"/>
          </a:xfrm>
        </p:grpSpPr>
        <p:sp>
          <p:nvSpPr>
            <p:cNvPr id="8" name="íṧḷîḑè"/>
            <p:cNvSpPr/>
            <p:nvPr/>
          </p:nvSpPr>
          <p:spPr>
            <a:xfrm flipV="1">
              <a:off x="3170162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ṧ1iḑê"/>
            <p:cNvSpPr/>
            <p:nvPr/>
          </p:nvSpPr>
          <p:spPr>
            <a:xfrm>
              <a:off x="3553696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ṧļîḑé"/>
            <p:cNvSpPr/>
            <p:nvPr/>
          </p:nvSpPr>
          <p:spPr>
            <a:xfrm>
              <a:off x="3369573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iSḷíďe"/>
            <p:cNvSpPr/>
            <p:nvPr/>
          </p:nvSpPr>
          <p:spPr>
            <a:xfrm>
              <a:off x="3337727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îṣľîďé"/>
            <p:cNvSpPr/>
            <p:nvPr/>
          </p:nvSpPr>
          <p:spPr>
            <a:xfrm>
              <a:off x="3333283" y="2064247"/>
              <a:ext cx="578016" cy="711390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îSḻidè"/>
            <p:cNvSpPr>
              <a:spLocks/>
            </p:cNvSpPr>
            <p:nvPr/>
          </p:nvSpPr>
          <p:spPr bwMode="auto">
            <a:xfrm>
              <a:off x="3462925" y="2298251"/>
              <a:ext cx="303606" cy="333494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íslîḑè"/>
          <p:cNvSpPr/>
          <p:nvPr/>
        </p:nvSpPr>
        <p:spPr>
          <a:xfrm>
            <a:off x="1473162" y="1268413"/>
            <a:ext cx="678311" cy="392415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lvl="0" defTabSz="914378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800" b="1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432696" y="1629415"/>
            <a:ext cx="908700" cy="1662653"/>
            <a:chOff x="6609458" y="1636608"/>
            <a:chExt cx="908700" cy="1662653"/>
          </a:xfrm>
        </p:grpSpPr>
        <p:sp>
          <p:nvSpPr>
            <p:cNvPr id="16" name="ïṧľïḍe"/>
            <p:cNvSpPr/>
            <p:nvPr/>
          </p:nvSpPr>
          <p:spPr>
            <a:xfrm flipV="1">
              <a:off x="6609458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şḻîďé"/>
            <p:cNvSpPr/>
            <p:nvPr/>
          </p:nvSpPr>
          <p:spPr>
            <a:xfrm>
              <a:off x="6992992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$ľîḑê"/>
            <p:cNvSpPr/>
            <p:nvPr/>
          </p:nvSpPr>
          <p:spPr>
            <a:xfrm>
              <a:off x="6808869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iṩļíďe"/>
            <p:cNvSpPr/>
            <p:nvPr/>
          </p:nvSpPr>
          <p:spPr>
            <a:xfrm>
              <a:off x="6777023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şľíḓé"/>
            <p:cNvSpPr/>
            <p:nvPr/>
          </p:nvSpPr>
          <p:spPr>
            <a:xfrm>
              <a:off x="6777023" y="1636608"/>
              <a:ext cx="573572" cy="1139029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íSļïḍé"/>
            <p:cNvSpPr>
              <a:spLocks/>
            </p:cNvSpPr>
            <p:nvPr/>
          </p:nvSpPr>
          <p:spPr bwMode="auto">
            <a:xfrm>
              <a:off x="6922058" y="2309293"/>
              <a:ext cx="283501" cy="311411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73752" y="1635919"/>
            <a:ext cx="908700" cy="1656149"/>
            <a:chOff x="1450514" y="1643112"/>
            <a:chExt cx="908700" cy="1656149"/>
          </a:xfrm>
        </p:grpSpPr>
        <p:sp>
          <p:nvSpPr>
            <p:cNvPr id="4" name="iṧlîdè"/>
            <p:cNvSpPr/>
            <p:nvPr/>
          </p:nvSpPr>
          <p:spPr>
            <a:xfrm flipV="1">
              <a:off x="1450514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ṥlïde"/>
            <p:cNvSpPr/>
            <p:nvPr/>
          </p:nvSpPr>
          <p:spPr>
            <a:xfrm>
              <a:off x="1834048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şḻïḑé"/>
            <p:cNvSpPr/>
            <p:nvPr/>
          </p:nvSpPr>
          <p:spPr>
            <a:xfrm>
              <a:off x="1649924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şľîdé"/>
            <p:cNvSpPr/>
            <p:nvPr/>
          </p:nvSpPr>
          <p:spPr>
            <a:xfrm>
              <a:off x="1618078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$1íḋé"/>
            <p:cNvSpPr/>
            <p:nvPr/>
          </p:nvSpPr>
          <p:spPr>
            <a:xfrm>
              <a:off x="1618078" y="2294084"/>
              <a:ext cx="573571" cy="481552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ïṩḷïdê"/>
            <p:cNvSpPr>
              <a:spLocks/>
            </p:cNvSpPr>
            <p:nvPr/>
          </p:nvSpPr>
          <p:spPr bwMode="auto">
            <a:xfrm>
              <a:off x="1756045" y="2298251"/>
              <a:ext cx="303606" cy="333495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713049" y="1635919"/>
            <a:ext cx="908700" cy="1656149"/>
            <a:chOff x="4889811" y="1643112"/>
            <a:chExt cx="908700" cy="1656149"/>
          </a:xfrm>
        </p:grpSpPr>
        <p:sp>
          <p:nvSpPr>
            <p:cNvPr id="12" name="îSlïḍé"/>
            <p:cNvSpPr/>
            <p:nvPr/>
          </p:nvSpPr>
          <p:spPr>
            <a:xfrm flipV="1">
              <a:off x="4889811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ṥḷîḋè"/>
            <p:cNvSpPr/>
            <p:nvPr/>
          </p:nvSpPr>
          <p:spPr>
            <a:xfrm>
              <a:off x="5273344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śḻïďè"/>
            <p:cNvSpPr/>
            <p:nvPr/>
          </p:nvSpPr>
          <p:spPr>
            <a:xfrm>
              <a:off x="5089221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$ľiḑê"/>
            <p:cNvSpPr/>
            <p:nvPr/>
          </p:nvSpPr>
          <p:spPr>
            <a:xfrm>
              <a:off x="5057375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ṣ1îďè"/>
            <p:cNvSpPr/>
            <p:nvPr/>
          </p:nvSpPr>
          <p:spPr>
            <a:xfrm>
              <a:off x="5057374" y="1904400"/>
              <a:ext cx="573573" cy="871237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îṧliďè"/>
            <p:cNvSpPr>
              <a:spLocks/>
            </p:cNvSpPr>
            <p:nvPr/>
          </p:nvSpPr>
          <p:spPr bwMode="auto">
            <a:xfrm>
              <a:off x="5213966" y="2321986"/>
              <a:ext cx="260389" cy="286024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íşļiḑê"/>
          <p:cNvSpPr/>
          <p:nvPr/>
        </p:nvSpPr>
        <p:spPr>
          <a:xfrm>
            <a:off x="3156520" y="1268413"/>
            <a:ext cx="678311" cy="392415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lvl="0" defTabSz="914378">
              <a:defRPr/>
            </a:pPr>
            <a:r>
              <a:rPr lang="en-US" altLang="zh-CN" sz="2800" b="1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en-US" altLang="zh-CN" sz="28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iṣľidè"/>
          <p:cNvSpPr/>
          <p:nvPr/>
        </p:nvSpPr>
        <p:spPr>
          <a:xfrm>
            <a:off x="4868577" y="1268413"/>
            <a:ext cx="678311" cy="392415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lvl="0" defTabSz="914378">
              <a:defRPr/>
            </a:pPr>
            <a:r>
              <a:rPr lang="en-US" altLang="zh-CN" sz="2800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</a:p>
        </p:txBody>
      </p:sp>
      <p:sp>
        <p:nvSpPr>
          <p:cNvPr id="39" name="íṣļiďè"/>
          <p:cNvSpPr/>
          <p:nvPr/>
        </p:nvSpPr>
        <p:spPr>
          <a:xfrm>
            <a:off x="6588224" y="1268413"/>
            <a:ext cx="678311" cy="392415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lvl="0" defTabSz="914378">
              <a:defRPr/>
            </a:pPr>
            <a:r>
              <a:rPr lang="en-US" altLang="zh-CN" sz="2800" b="1" dirty="0" smtClean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100%</a:t>
            </a:r>
            <a:endParaRPr lang="en-US" altLang="zh-CN" sz="2800" b="1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0"/>
          <p:cNvSpPr txBox="1"/>
          <p:nvPr/>
        </p:nvSpPr>
        <p:spPr>
          <a:xfrm>
            <a:off x="466872" y="29568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设备管理软件安装顺序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726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îsḷïde">
            <a:extLst>
              <a:ext uri="{FF2B5EF4-FFF2-40B4-BE49-F238E27FC236}">
                <a16:creationId xmlns:a16="http://schemas.microsoft.com/office/drawing/2014/main" id="{97898AE3-6FA1-439C-859D-A4321DE73D33}"/>
              </a:ext>
            </a:extLst>
          </p:cNvPr>
          <p:cNvSpPr txBox="1"/>
          <p:nvPr/>
        </p:nvSpPr>
        <p:spPr>
          <a:xfrm>
            <a:off x="539552" y="1347614"/>
            <a:ext cx="2568268" cy="14323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+mn-lt"/>
                <a:ea typeface="+mn-ea"/>
                <a:cs typeface="+mn-ea"/>
                <a:sym typeface="+mn-lt"/>
              </a:rPr>
              <a:t>Consul-cluster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+mn-lt"/>
                <a:ea typeface="+mn-ea"/>
                <a:cs typeface="+mn-ea"/>
                <a:sym typeface="+mn-lt"/>
              </a:rPr>
              <a:t>consul-</a:t>
            </a:r>
            <a:r>
              <a:rPr lang="en-US" altLang="zh-CN" sz="1600" b="1" dirty="0" err="1" smtClean="0">
                <a:latin typeface="+mn-lt"/>
                <a:ea typeface="+mn-ea"/>
                <a:cs typeface="+mn-ea"/>
                <a:sym typeface="+mn-lt"/>
              </a:rPr>
              <a:t>externl</a:t>
            </a:r>
            <a:endParaRPr lang="en-US" altLang="zh-CN" sz="1600" b="1" dirty="0" smtClean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smtClean="0">
                <a:latin typeface="+mn-lt"/>
                <a:ea typeface="+mn-ea"/>
                <a:cs typeface="+mn-ea"/>
                <a:sym typeface="+mn-lt"/>
              </a:rPr>
              <a:t>Consul-internal</a:t>
            </a:r>
            <a:endParaRPr lang="en-US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0"/>
          <p:cNvSpPr txBox="1"/>
          <p:nvPr/>
        </p:nvSpPr>
        <p:spPr>
          <a:xfrm>
            <a:off x="3037136" y="195486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Consul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集群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987574"/>
            <a:ext cx="604867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3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0"/>
          <p:cNvSpPr txBox="1"/>
          <p:nvPr/>
        </p:nvSpPr>
        <p:spPr>
          <a:xfrm>
            <a:off x="3037136" y="195486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Consul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验证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7574"/>
            <a:ext cx="8352928" cy="14850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075806"/>
            <a:ext cx="8352928" cy="15841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528" y="714129"/>
            <a:ext cx="4104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1. Linux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命令行中确定</a:t>
            </a:r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consul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集群状态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3528" y="2643758"/>
            <a:ext cx="56166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2. Web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界面确定</a:t>
            </a:r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consul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</a:p>
        </p:txBody>
      </p:sp>
    </p:spTree>
    <p:extLst>
      <p:ext uri="{BB962C8B-B14F-4D97-AF65-F5344CB8AC3E}">
        <p14:creationId xmlns:p14="http://schemas.microsoft.com/office/powerpoint/2010/main" val="1500637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îsḷïde">
            <a:extLst>
              <a:ext uri="{FF2B5EF4-FFF2-40B4-BE49-F238E27FC236}">
                <a16:creationId xmlns:a16="http://schemas.microsoft.com/office/drawing/2014/main" id="{97898AE3-6FA1-439C-859D-A4321DE73D33}"/>
              </a:ext>
            </a:extLst>
          </p:cNvPr>
          <p:cNvSpPr txBox="1"/>
          <p:nvPr/>
        </p:nvSpPr>
        <p:spPr>
          <a:xfrm>
            <a:off x="488836" y="1347613"/>
            <a:ext cx="2568268" cy="288032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err="1" smtClean="0">
                <a:latin typeface="+mn-lt"/>
                <a:ea typeface="+mn-ea"/>
                <a:cs typeface="+mn-ea"/>
                <a:sym typeface="+mn-lt"/>
              </a:rPr>
              <a:t>Jdk</a:t>
            </a:r>
            <a:r>
              <a:rPr lang="en-US" altLang="zh-CN" sz="1600" b="1" dirty="0" smtClean="0">
                <a:latin typeface="+mn-lt"/>
                <a:ea typeface="+mn-ea"/>
                <a:cs typeface="+mn-ea"/>
                <a:sym typeface="+mn-lt"/>
              </a:rPr>
              <a:t>    1.8.0_73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err="1" smtClean="0">
                <a:latin typeface="+mn-lt"/>
                <a:ea typeface="+mn-ea"/>
                <a:cs typeface="+mn-ea"/>
                <a:sym typeface="+mn-lt"/>
              </a:rPr>
              <a:t>Influxdb</a:t>
            </a:r>
            <a:r>
              <a:rPr lang="en-US" altLang="zh-CN" sz="1600" b="1" dirty="0" smtClean="0">
                <a:latin typeface="+mn-lt"/>
                <a:ea typeface="+mn-ea"/>
                <a:cs typeface="+mn-ea"/>
                <a:sym typeface="+mn-lt"/>
              </a:rPr>
              <a:t>   1.7.7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err="1" smtClean="0">
                <a:latin typeface="+mn-lt"/>
                <a:ea typeface="+mn-ea"/>
                <a:cs typeface="+mn-ea"/>
                <a:sym typeface="+mn-lt"/>
              </a:rPr>
              <a:t>Mariadb</a:t>
            </a:r>
            <a:r>
              <a:rPr lang="en-US" altLang="zh-CN" sz="1600" b="1" dirty="0" smtClean="0">
                <a:latin typeface="+mn-lt"/>
                <a:ea typeface="+mn-ea"/>
                <a:cs typeface="+mn-ea"/>
                <a:sym typeface="+mn-lt"/>
              </a:rPr>
              <a:t>    10.2.14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err="1" smtClean="0">
                <a:latin typeface="+mn-lt"/>
                <a:ea typeface="+mn-ea"/>
                <a:cs typeface="+mn-ea"/>
                <a:sym typeface="+mn-lt"/>
              </a:rPr>
              <a:t>Grafana</a:t>
            </a:r>
            <a:r>
              <a:rPr lang="en-US" altLang="zh-CN" sz="1600" b="1" dirty="0" smtClean="0">
                <a:latin typeface="+mn-lt"/>
                <a:ea typeface="+mn-ea"/>
                <a:cs typeface="+mn-ea"/>
                <a:sym typeface="+mn-lt"/>
              </a:rPr>
              <a:t>   6.3.0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1600" b="1" dirty="0" err="1" smtClean="0">
                <a:latin typeface="+mn-lt"/>
                <a:ea typeface="+mn-ea"/>
                <a:cs typeface="+mn-ea"/>
                <a:sym typeface="+mn-lt"/>
              </a:rPr>
              <a:t>Telegraf</a:t>
            </a:r>
            <a:r>
              <a:rPr lang="en-US" altLang="zh-CN" sz="1600" b="1" dirty="0" smtClean="0">
                <a:latin typeface="+mn-lt"/>
                <a:ea typeface="+mn-ea"/>
                <a:cs typeface="+mn-ea"/>
                <a:sym typeface="+mn-lt"/>
              </a:rPr>
              <a:t>   1.13.0</a:t>
            </a:r>
            <a:endParaRPr lang="en-US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0"/>
          <p:cNvSpPr txBox="1"/>
          <p:nvPr/>
        </p:nvSpPr>
        <p:spPr>
          <a:xfrm>
            <a:off x="3037136" y="195486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公共组件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136" y="843558"/>
            <a:ext cx="592735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4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0"/>
          <p:cNvSpPr txBox="1"/>
          <p:nvPr/>
        </p:nvSpPr>
        <p:spPr>
          <a:xfrm>
            <a:off x="3037136" y="195486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378">
              <a:defRPr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公共组件验证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03598"/>
            <a:ext cx="3312368" cy="7920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4337" y="921189"/>
            <a:ext cx="21602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en-US" altLang="zh-CN" sz="1600" b="1" dirty="0" err="1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Jdk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的验证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36" y="2355726"/>
            <a:ext cx="3317583" cy="9342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4337" y="2109505"/>
            <a:ext cx="1944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2.Influxdb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的验证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60" y="3723878"/>
            <a:ext cx="3326959" cy="12008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9648" y="3426427"/>
            <a:ext cx="23762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3.Mariadb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的验证</a:t>
            </a:r>
          </a:p>
        </p:txBody>
      </p:sp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4499992" y="1203598"/>
            <a:ext cx="3995809" cy="7920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99992" y="951606"/>
            <a:ext cx="29889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4.Telegraf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的验证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992" y="2434614"/>
            <a:ext cx="3995809" cy="8823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2" y="3363838"/>
            <a:ext cx="3995809" cy="128953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99992" y="2109505"/>
            <a:ext cx="38380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5.Grafana</a:t>
            </a:r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的验证</a:t>
            </a:r>
          </a:p>
        </p:txBody>
      </p:sp>
    </p:spTree>
    <p:extLst>
      <p:ext uri="{BB962C8B-B14F-4D97-AF65-F5344CB8AC3E}">
        <p14:creationId xmlns:p14="http://schemas.microsoft.com/office/powerpoint/2010/main" val="29068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672448E5-2148-4B17-927B-01021E560D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四批\602680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84B0"/>
      </a:accent1>
      <a:accent2>
        <a:srgbClr val="3D84B0"/>
      </a:accent2>
      <a:accent3>
        <a:srgbClr val="3D84B0"/>
      </a:accent3>
      <a:accent4>
        <a:srgbClr val="3D84B0"/>
      </a:accent4>
      <a:accent5>
        <a:srgbClr val="3D84B0"/>
      </a:accent5>
      <a:accent6>
        <a:srgbClr val="3D84B0"/>
      </a:accent6>
      <a:hlink>
        <a:srgbClr val="D48E90"/>
      </a:hlink>
      <a:folHlink>
        <a:srgbClr val="6CAECE"/>
      </a:folHlink>
    </a:clrScheme>
    <a:fontScheme name="4232vif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12752</TotalTime>
  <Words>297</Words>
  <Application>Microsoft Office PowerPoint</Application>
  <PresentationFormat>全屏显示(16:9)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方正细谭黑简体</vt:lpstr>
      <vt:lpstr>宋体</vt:lpstr>
      <vt:lpstr>微软雅黑</vt:lpstr>
      <vt:lpstr>印品黑体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XBT</cp:lastModifiedBy>
  <cp:revision>1049</cp:revision>
  <dcterms:created xsi:type="dcterms:W3CDTF">2015-04-24T01:01:13Z</dcterms:created>
  <dcterms:modified xsi:type="dcterms:W3CDTF">2020-06-04T10:37:27Z</dcterms:modified>
</cp:coreProperties>
</file>